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08788" cy="99409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9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55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93A5-D976-47AE-B5B4-D66147A1AF1F}" type="datetimeFigureOut">
              <a:rPr lang="nl-NL" smtClean="0"/>
              <a:t>05-12-2019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017B-FAB5-4C74-8507-ABCDD9BA6E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6910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93A5-D976-47AE-B5B4-D66147A1AF1F}" type="datetimeFigureOut">
              <a:rPr lang="nl-NL" smtClean="0"/>
              <a:t>05-12-2019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017B-FAB5-4C74-8507-ABCDD9BA6E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488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93A5-D976-47AE-B5B4-D66147A1AF1F}" type="datetimeFigureOut">
              <a:rPr lang="nl-NL" smtClean="0"/>
              <a:t>05-12-2019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017B-FAB5-4C74-8507-ABCDD9BA6E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554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93A5-D976-47AE-B5B4-D66147A1AF1F}" type="datetimeFigureOut">
              <a:rPr lang="nl-NL" smtClean="0"/>
              <a:t>05-12-2019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017B-FAB5-4C74-8507-ABCDD9BA6E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287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93A5-D976-47AE-B5B4-D66147A1AF1F}" type="datetimeFigureOut">
              <a:rPr lang="nl-NL" smtClean="0"/>
              <a:t>05-12-2019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017B-FAB5-4C74-8507-ABCDD9BA6E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127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93A5-D976-47AE-B5B4-D66147A1AF1F}" type="datetimeFigureOut">
              <a:rPr lang="nl-NL" smtClean="0"/>
              <a:t>05-12-2019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017B-FAB5-4C74-8507-ABCDD9BA6E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797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93A5-D976-47AE-B5B4-D66147A1AF1F}" type="datetimeFigureOut">
              <a:rPr lang="nl-NL" smtClean="0"/>
              <a:t>05-12-2019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017B-FAB5-4C74-8507-ABCDD9BA6E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31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93A5-D976-47AE-B5B4-D66147A1AF1F}" type="datetimeFigureOut">
              <a:rPr lang="nl-NL" smtClean="0"/>
              <a:t>05-12-2019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017B-FAB5-4C74-8507-ABCDD9BA6E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080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93A5-D976-47AE-B5B4-D66147A1AF1F}" type="datetimeFigureOut">
              <a:rPr lang="nl-NL" smtClean="0"/>
              <a:t>05-12-2019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017B-FAB5-4C74-8507-ABCDD9BA6E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384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93A5-D976-47AE-B5B4-D66147A1AF1F}" type="datetimeFigureOut">
              <a:rPr lang="nl-NL" smtClean="0"/>
              <a:t>05-12-2019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017B-FAB5-4C74-8507-ABCDD9BA6E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199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93A5-D976-47AE-B5B4-D66147A1AF1F}" type="datetimeFigureOut">
              <a:rPr lang="nl-NL" smtClean="0"/>
              <a:t>05-12-2019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F017B-FAB5-4C74-8507-ABCDD9BA6E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616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B93A5-D976-47AE-B5B4-D66147A1AF1F}" type="datetimeFigureOut">
              <a:rPr lang="nl-NL" smtClean="0"/>
              <a:t>05-12-2019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F017B-FAB5-4C74-8507-ABCDD9BA6E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092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2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11" name="Rectangle 127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Rectangle 129"/>
          <p:cNvSpPr>
            <a:spLocks noChangeArrowheads="1"/>
          </p:cNvSpPr>
          <p:nvPr/>
        </p:nvSpPr>
        <p:spPr bwMode="auto">
          <a:xfrm>
            <a:off x="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" name="Rechthoek 113"/>
          <p:cNvSpPr/>
          <p:nvPr/>
        </p:nvSpPr>
        <p:spPr>
          <a:xfrm>
            <a:off x="1760220" y="6506954"/>
            <a:ext cx="4068000" cy="360000"/>
          </a:xfrm>
          <a:prstGeom prst="rect">
            <a:avLst/>
          </a:prstGeom>
        </p:spPr>
        <p:txBody>
          <a:bodyPr lIns="0" rIns="0" anchor="ctr" anchorCtr="0">
            <a:spAutoFit/>
          </a:bodyPr>
          <a:lstStyle/>
          <a:p>
            <a:pPr>
              <a:spcAft>
                <a:spcPts val="0"/>
              </a:spcAft>
            </a:pPr>
            <a:r>
              <a:rPr lang="nl-NL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Fig. 1: versneller draait loodrecht op het labyrint met één bocht</a:t>
            </a:r>
            <a:endParaRPr lang="nl-NL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2" name="Groep 1"/>
          <p:cNvGrpSpPr/>
          <p:nvPr/>
        </p:nvGrpSpPr>
        <p:grpSpPr>
          <a:xfrm>
            <a:off x="1726625" y="376136"/>
            <a:ext cx="6362475" cy="5248513"/>
            <a:chOff x="1726625" y="376136"/>
            <a:chExt cx="6362475" cy="5248513"/>
          </a:xfrm>
        </p:grpSpPr>
        <p:cxnSp>
          <p:nvCxnSpPr>
            <p:cNvPr id="62" name="AutoShape 68"/>
            <p:cNvCxnSpPr>
              <a:cxnSpLocks noChangeShapeType="1"/>
            </p:cNvCxnSpPr>
            <p:nvPr/>
          </p:nvCxnSpPr>
          <p:spPr bwMode="auto">
            <a:xfrm flipH="1" flipV="1">
              <a:off x="2466272" y="993430"/>
              <a:ext cx="3205739" cy="1964892"/>
            </a:xfrm>
            <a:prstGeom prst="straightConnector1">
              <a:avLst/>
            </a:prstGeom>
            <a:noFill/>
            <a:ln w="12700">
              <a:solidFill>
                <a:srgbClr val="FFC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" name="Text Box 329"/>
            <p:cNvSpPr txBox="1">
              <a:spLocks noChangeArrowheads="1"/>
            </p:cNvSpPr>
            <p:nvPr/>
          </p:nvSpPr>
          <p:spPr bwMode="auto">
            <a:xfrm>
              <a:off x="4348175" y="2110009"/>
              <a:ext cx="210845" cy="136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l1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hthoek 55"/>
            <p:cNvSpPr/>
            <p:nvPr/>
          </p:nvSpPr>
          <p:spPr>
            <a:xfrm>
              <a:off x="1756647" y="1060721"/>
              <a:ext cx="411820" cy="4345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57" name="Rechthoek 56"/>
            <p:cNvSpPr/>
            <p:nvPr/>
          </p:nvSpPr>
          <p:spPr>
            <a:xfrm>
              <a:off x="3069199" y="4623546"/>
              <a:ext cx="4002463" cy="79851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58" name="Rechthoek 57"/>
            <p:cNvSpPr/>
            <p:nvPr/>
          </p:nvSpPr>
          <p:spPr>
            <a:xfrm>
              <a:off x="3069199" y="1867951"/>
              <a:ext cx="791341" cy="27625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cxnSp>
          <p:nvCxnSpPr>
            <p:cNvPr id="59" name="AutoShape 58"/>
            <p:cNvCxnSpPr>
              <a:cxnSpLocks noChangeShapeType="1"/>
            </p:cNvCxnSpPr>
            <p:nvPr/>
          </p:nvCxnSpPr>
          <p:spPr bwMode="auto">
            <a:xfrm flipH="1">
              <a:off x="3052152" y="1843089"/>
              <a:ext cx="897" cy="357628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60" name="Rechthoek 59"/>
            <p:cNvSpPr/>
            <p:nvPr/>
          </p:nvSpPr>
          <p:spPr>
            <a:xfrm>
              <a:off x="7067175" y="1065207"/>
              <a:ext cx="1021925" cy="43389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61" name="Rechthoek 60"/>
            <p:cNvSpPr/>
            <p:nvPr/>
          </p:nvSpPr>
          <p:spPr>
            <a:xfrm>
              <a:off x="1756577" y="386018"/>
              <a:ext cx="6318167" cy="67918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63" name="Rectangle 85"/>
            <p:cNvSpPr>
              <a:spLocks noChangeArrowheads="1"/>
            </p:cNvSpPr>
            <p:nvPr/>
          </p:nvSpPr>
          <p:spPr bwMode="auto">
            <a:xfrm rot="5400000">
              <a:off x="1086361" y="3008567"/>
              <a:ext cx="2068969" cy="25122"/>
            </a:xfrm>
            <a:prstGeom prst="rect">
              <a:avLst/>
            </a:prstGeom>
            <a:gradFill rotWithShape="0">
              <a:gsLst>
                <a:gs pos="0">
                  <a:srgbClr val="00B050"/>
                </a:gs>
                <a:gs pos="100000">
                  <a:srgbClr val="00B05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nl-NL"/>
            </a:p>
          </p:txBody>
        </p:sp>
        <p:cxnSp>
          <p:nvCxnSpPr>
            <p:cNvPr id="64" name="AutoShape 88"/>
            <p:cNvCxnSpPr>
              <a:cxnSpLocks noChangeShapeType="1"/>
            </p:cNvCxnSpPr>
            <p:nvPr/>
          </p:nvCxnSpPr>
          <p:spPr bwMode="auto">
            <a:xfrm flipH="1" flipV="1">
              <a:off x="2181856" y="1261696"/>
              <a:ext cx="4844945" cy="1702010"/>
            </a:xfrm>
            <a:prstGeom prst="straightConnector1">
              <a:avLst/>
            </a:prstGeom>
            <a:noFill/>
            <a:ln w="12700">
              <a:solidFill>
                <a:srgbClr val="0070C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AutoShape 89"/>
            <p:cNvCxnSpPr>
              <a:cxnSpLocks noChangeShapeType="1"/>
            </p:cNvCxnSpPr>
            <p:nvPr/>
          </p:nvCxnSpPr>
          <p:spPr bwMode="auto">
            <a:xfrm flipH="1" flipV="1">
              <a:off x="3166995" y="1089432"/>
              <a:ext cx="3859806" cy="1856330"/>
            </a:xfrm>
            <a:prstGeom prst="straightConnector1">
              <a:avLst/>
            </a:prstGeom>
            <a:noFill/>
            <a:ln w="12700">
              <a:solidFill>
                <a:srgbClr val="0070C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AutoShape 92"/>
            <p:cNvCxnSpPr>
              <a:cxnSpLocks noChangeShapeType="1"/>
            </p:cNvCxnSpPr>
            <p:nvPr/>
          </p:nvCxnSpPr>
          <p:spPr bwMode="auto">
            <a:xfrm flipH="1" flipV="1">
              <a:off x="2695062" y="1187228"/>
              <a:ext cx="4350649" cy="1773785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 type="none"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AutoShape 94"/>
            <p:cNvCxnSpPr>
              <a:cxnSpLocks noChangeShapeType="1"/>
            </p:cNvCxnSpPr>
            <p:nvPr/>
          </p:nvCxnSpPr>
          <p:spPr bwMode="auto">
            <a:xfrm>
              <a:off x="3166097" y="1087637"/>
              <a:ext cx="2505913" cy="1867096"/>
            </a:xfrm>
            <a:prstGeom prst="straightConnector1">
              <a:avLst/>
            </a:prstGeom>
            <a:noFill/>
            <a:ln w="12700">
              <a:solidFill>
                <a:srgbClr val="FFC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8" name="Rectangle 323"/>
            <p:cNvSpPr>
              <a:spLocks noChangeArrowheads="1"/>
            </p:cNvSpPr>
            <p:nvPr/>
          </p:nvSpPr>
          <p:spPr bwMode="auto">
            <a:xfrm flipV="1">
              <a:off x="2200214" y="1089466"/>
              <a:ext cx="1008000" cy="25122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69" name="Rectangle 324"/>
            <p:cNvSpPr>
              <a:spLocks noChangeArrowheads="1"/>
            </p:cNvSpPr>
            <p:nvPr/>
          </p:nvSpPr>
          <p:spPr bwMode="auto">
            <a:xfrm rot="5400000">
              <a:off x="2138996" y="1169733"/>
              <a:ext cx="160601" cy="25122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70" name="Text Box 326"/>
            <p:cNvSpPr txBox="1">
              <a:spLocks noChangeArrowheads="1"/>
            </p:cNvSpPr>
            <p:nvPr/>
          </p:nvSpPr>
          <p:spPr bwMode="auto">
            <a:xfrm>
              <a:off x="2794242" y="1720948"/>
              <a:ext cx="242247" cy="136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z4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71" name="AutoShape 327"/>
            <p:cNvCxnSpPr>
              <a:cxnSpLocks noChangeShapeType="1"/>
            </p:cNvCxnSpPr>
            <p:nvPr/>
          </p:nvCxnSpPr>
          <p:spPr bwMode="auto">
            <a:xfrm>
              <a:off x="2849382" y="1064310"/>
              <a:ext cx="2822629" cy="1891321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 type="triangle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" name="Text Box 328"/>
            <p:cNvSpPr txBox="1">
              <a:spLocks noChangeArrowheads="1"/>
            </p:cNvSpPr>
            <p:nvPr/>
          </p:nvSpPr>
          <p:spPr bwMode="auto">
            <a:xfrm>
              <a:off x="4374194" y="3946600"/>
              <a:ext cx="159254" cy="136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Text Box 332"/>
            <p:cNvSpPr txBox="1">
              <a:spLocks noChangeArrowheads="1"/>
            </p:cNvSpPr>
            <p:nvPr/>
          </p:nvSpPr>
          <p:spPr bwMode="auto">
            <a:xfrm>
              <a:off x="4289407" y="2955182"/>
              <a:ext cx="240005" cy="136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p2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Text Box 333"/>
            <p:cNvSpPr txBox="1">
              <a:spLocks noChangeArrowheads="1"/>
            </p:cNvSpPr>
            <p:nvPr/>
          </p:nvSpPr>
          <p:spPr bwMode="auto">
            <a:xfrm>
              <a:off x="6499489" y="2956483"/>
              <a:ext cx="147540" cy="136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p1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Text Box 334"/>
            <p:cNvSpPr txBox="1">
              <a:spLocks noChangeArrowheads="1"/>
            </p:cNvSpPr>
            <p:nvPr/>
          </p:nvSpPr>
          <p:spPr bwMode="auto">
            <a:xfrm>
              <a:off x="4552876" y="1788732"/>
              <a:ext cx="143284" cy="136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z1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Text Box 335"/>
            <p:cNvSpPr txBox="1">
              <a:spLocks noChangeArrowheads="1"/>
            </p:cNvSpPr>
            <p:nvPr/>
          </p:nvSpPr>
          <p:spPr bwMode="auto">
            <a:xfrm>
              <a:off x="2465958" y="2185374"/>
              <a:ext cx="143284" cy="136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z3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Text Box 336"/>
            <p:cNvSpPr txBox="1">
              <a:spLocks noChangeArrowheads="1"/>
            </p:cNvSpPr>
            <p:nvPr/>
          </p:nvSpPr>
          <p:spPr bwMode="auto">
            <a:xfrm>
              <a:off x="2333832" y="3680077"/>
              <a:ext cx="143284" cy="136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z2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344" descr="5%"/>
            <p:cNvSpPr>
              <a:spLocks noChangeArrowheads="1"/>
            </p:cNvSpPr>
            <p:nvPr/>
          </p:nvSpPr>
          <p:spPr bwMode="auto">
            <a:xfrm rot="5400000">
              <a:off x="6575295" y="2969089"/>
              <a:ext cx="1053326" cy="25122"/>
            </a:xfrm>
            <a:prstGeom prst="rect">
              <a:avLst/>
            </a:prstGeom>
            <a:pattFill prst="pct5">
              <a:fgClr>
                <a:srgbClr val="0070C0"/>
              </a:fgClr>
              <a:bgClr>
                <a:srgbClr val="0070C0"/>
              </a:bgClr>
            </a:patt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79" name="Text Box 362"/>
            <p:cNvSpPr txBox="1">
              <a:spLocks noChangeArrowheads="1"/>
            </p:cNvSpPr>
            <p:nvPr/>
          </p:nvSpPr>
          <p:spPr bwMode="auto">
            <a:xfrm>
              <a:off x="2758765" y="733735"/>
              <a:ext cx="253463" cy="25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4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Text Box 363"/>
            <p:cNvSpPr txBox="1">
              <a:spLocks noChangeArrowheads="1"/>
            </p:cNvSpPr>
            <p:nvPr/>
          </p:nvSpPr>
          <p:spPr bwMode="auto">
            <a:xfrm>
              <a:off x="7122857" y="2829766"/>
              <a:ext cx="253463" cy="25346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Text Box 364"/>
            <p:cNvSpPr txBox="1">
              <a:spLocks noChangeArrowheads="1"/>
            </p:cNvSpPr>
            <p:nvPr/>
          </p:nvSpPr>
          <p:spPr bwMode="auto">
            <a:xfrm>
              <a:off x="1833910" y="2830660"/>
              <a:ext cx="255705" cy="25346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Text Box 365"/>
            <p:cNvSpPr txBox="1">
              <a:spLocks noChangeArrowheads="1"/>
            </p:cNvSpPr>
            <p:nvPr/>
          </p:nvSpPr>
          <p:spPr bwMode="auto">
            <a:xfrm>
              <a:off x="1956016" y="832482"/>
              <a:ext cx="253463" cy="25346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3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83" name="AutoShape 61"/>
            <p:cNvCxnSpPr>
              <a:cxnSpLocks noChangeShapeType="1"/>
            </p:cNvCxnSpPr>
            <p:nvPr/>
          </p:nvCxnSpPr>
          <p:spPr bwMode="auto">
            <a:xfrm>
              <a:off x="3036002" y="1860136"/>
              <a:ext cx="818257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84" name="AutoShape 48"/>
            <p:cNvCxnSpPr>
              <a:cxnSpLocks noChangeShapeType="1"/>
            </p:cNvCxnSpPr>
            <p:nvPr/>
          </p:nvCxnSpPr>
          <p:spPr bwMode="auto">
            <a:xfrm flipH="1">
              <a:off x="1728420" y="5417578"/>
              <a:ext cx="444120" cy="89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85" name="AutoShape 49"/>
            <p:cNvCxnSpPr>
              <a:cxnSpLocks noChangeShapeType="1"/>
            </p:cNvCxnSpPr>
            <p:nvPr/>
          </p:nvCxnSpPr>
          <p:spPr bwMode="auto">
            <a:xfrm flipH="1">
              <a:off x="8072053" y="376136"/>
              <a:ext cx="897" cy="505800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86" name="AutoShape 50"/>
            <p:cNvCxnSpPr>
              <a:cxnSpLocks noChangeShapeType="1"/>
            </p:cNvCxnSpPr>
            <p:nvPr/>
          </p:nvCxnSpPr>
          <p:spPr bwMode="auto">
            <a:xfrm flipH="1" flipV="1">
              <a:off x="2184547" y="1063413"/>
              <a:ext cx="4884422" cy="89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87" name="AutoShape 51"/>
            <p:cNvCxnSpPr>
              <a:cxnSpLocks noChangeShapeType="1"/>
            </p:cNvCxnSpPr>
            <p:nvPr/>
          </p:nvCxnSpPr>
          <p:spPr bwMode="auto">
            <a:xfrm flipV="1">
              <a:off x="2184547" y="1049196"/>
              <a:ext cx="897" cy="439200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" name="AutoShape 52"/>
            <p:cNvCxnSpPr>
              <a:cxnSpLocks noChangeShapeType="1"/>
            </p:cNvCxnSpPr>
            <p:nvPr/>
          </p:nvCxnSpPr>
          <p:spPr bwMode="auto">
            <a:xfrm flipV="1">
              <a:off x="1738633" y="384765"/>
              <a:ext cx="0" cy="504000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89" name="AutoShape 53"/>
            <p:cNvCxnSpPr>
              <a:cxnSpLocks noChangeShapeType="1"/>
            </p:cNvCxnSpPr>
            <p:nvPr/>
          </p:nvCxnSpPr>
          <p:spPr bwMode="auto">
            <a:xfrm flipV="1">
              <a:off x="1726625" y="386018"/>
              <a:ext cx="6358542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0" name="AutoShape 54"/>
            <p:cNvCxnSpPr>
              <a:cxnSpLocks noChangeShapeType="1"/>
            </p:cNvCxnSpPr>
            <p:nvPr/>
          </p:nvCxnSpPr>
          <p:spPr bwMode="auto">
            <a:xfrm flipV="1">
              <a:off x="7062689" y="1036496"/>
              <a:ext cx="897" cy="361127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1" name="AutoShape 55"/>
            <p:cNvCxnSpPr>
              <a:cxnSpLocks noChangeShapeType="1"/>
            </p:cNvCxnSpPr>
            <p:nvPr/>
          </p:nvCxnSpPr>
          <p:spPr bwMode="auto">
            <a:xfrm flipH="1" flipV="1">
              <a:off x="3036002" y="5420270"/>
              <a:ext cx="5036051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2" name="AutoShape 56"/>
            <p:cNvCxnSpPr>
              <a:cxnSpLocks noChangeShapeType="1"/>
            </p:cNvCxnSpPr>
            <p:nvPr/>
          </p:nvCxnSpPr>
          <p:spPr bwMode="auto">
            <a:xfrm>
              <a:off x="3836315" y="4622649"/>
              <a:ext cx="3239833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3" name="AutoShape 57"/>
            <p:cNvCxnSpPr>
              <a:cxnSpLocks noChangeShapeType="1"/>
            </p:cNvCxnSpPr>
            <p:nvPr/>
          </p:nvCxnSpPr>
          <p:spPr bwMode="auto">
            <a:xfrm>
              <a:off x="3854259" y="1843089"/>
              <a:ext cx="0" cy="2767896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4" name="Text Box 389"/>
            <p:cNvSpPr txBox="1">
              <a:spLocks noChangeArrowheads="1"/>
            </p:cNvSpPr>
            <p:nvPr/>
          </p:nvSpPr>
          <p:spPr bwMode="auto">
            <a:xfrm>
              <a:off x="2559014" y="5488458"/>
              <a:ext cx="100725" cy="136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x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95" name="AutoShape 63"/>
            <p:cNvCxnSpPr>
              <a:cxnSpLocks noChangeShapeType="1"/>
            </p:cNvCxnSpPr>
            <p:nvPr/>
          </p:nvCxnSpPr>
          <p:spPr bwMode="auto">
            <a:xfrm>
              <a:off x="2185445" y="1961521"/>
              <a:ext cx="4137045" cy="993213"/>
            </a:xfrm>
            <a:prstGeom prst="straightConnector1">
              <a:avLst/>
            </a:prstGeom>
            <a:noFill/>
            <a:ln w="12700">
              <a:solidFill>
                <a:srgbClr val="00B05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" name="AutoShape 64"/>
            <p:cNvCxnSpPr>
              <a:cxnSpLocks noChangeShapeType="1"/>
            </p:cNvCxnSpPr>
            <p:nvPr/>
          </p:nvCxnSpPr>
          <p:spPr bwMode="auto">
            <a:xfrm flipV="1">
              <a:off x="2187239" y="2952042"/>
              <a:ext cx="4157681" cy="1080242"/>
            </a:xfrm>
            <a:prstGeom prst="straightConnector1">
              <a:avLst/>
            </a:prstGeom>
            <a:noFill/>
            <a:ln w="12700">
              <a:solidFill>
                <a:srgbClr val="00B05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" name="AutoShape 65"/>
            <p:cNvCxnSpPr>
              <a:cxnSpLocks noChangeShapeType="1"/>
            </p:cNvCxnSpPr>
            <p:nvPr/>
          </p:nvCxnSpPr>
          <p:spPr bwMode="auto">
            <a:xfrm flipV="1">
              <a:off x="5007177" y="2457679"/>
              <a:ext cx="2067177" cy="497055"/>
            </a:xfrm>
            <a:prstGeom prst="straightConnector1">
              <a:avLst/>
            </a:prstGeom>
            <a:noFill/>
            <a:ln w="12700">
              <a:solidFill>
                <a:srgbClr val="0070C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" name="AutoShape 66"/>
            <p:cNvCxnSpPr>
              <a:cxnSpLocks noChangeShapeType="1"/>
            </p:cNvCxnSpPr>
            <p:nvPr/>
          </p:nvCxnSpPr>
          <p:spPr bwMode="auto">
            <a:xfrm>
              <a:off x="5007177" y="2958323"/>
              <a:ext cx="2067177" cy="549990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" name="AutoShape 602"/>
            <p:cNvCxnSpPr>
              <a:cxnSpLocks noChangeShapeType="1"/>
            </p:cNvCxnSpPr>
            <p:nvPr/>
          </p:nvCxnSpPr>
          <p:spPr bwMode="auto">
            <a:xfrm flipV="1">
              <a:off x="2198216" y="2957425"/>
              <a:ext cx="4140000" cy="0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 type="triangle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" name="AutoShape 603"/>
            <p:cNvCxnSpPr>
              <a:cxnSpLocks noChangeShapeType="1"/>
            </p:cNvCxnSpPr>
            <p:nvPr/>
          </p:nvCxnSpPr>
          <p:spPr bwMode="auto">
            <a:xfrm flipV="1">
              <a:off x="5013456" y="2960704"/>
              <a:ext cx="2034000" cy="0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 type="none"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1" name="Rectangle 642"/>
            <p:cNvSpPr>
              <a:spLocks noChangeArrowheads="1"/>
            </p:cNvSpPr>
            <p:nvPr/>
          </p:nvSpPr>
          <p:spPr bwMode="auto">
            <a:xfrm>
              <a:off x="2565863" y="1002845"/>
              <a:ext cx="628946" cy="2512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nl-NL"/>
            </a:p>
          </p:txBody>
        </p:sp>
        <p:cxnSp>
          <p:nvCxnSpPr>
            <p:cNvPr id="102" name="AutoShape 665"/>
            <p:cNvCxnSpPr>
              <a:cxnSpLocks noChangeShapeType="1"/>
            </p:cNvCxnSpPr>
            <p:nvPr/>
          </p:nvCxnSpPr>
          <p:spPr bwMode="auto">
            <a:xfrm flipH="1">
              <a:off x="2523694" y="1192611"/>
              <a:ext cx="171368" cy="4188182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" name="AutoShape 666"/>
            <p:cNvCxnSpPr>
              <a:cxnSpLocks noChangeShapeType="1"/>
            </p:cNvCxnSpPr>
            <p:nvPr/>
          </p:nvCxnSpPr>
          <p:spPr bwMode="auto">
            <a:xfrm flipH="1" flipV="1">
              <a:off x="2200214" y="2963706"/>
              <a:ext cx="318994" cy="2481685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" name="AutoShape 674"/>
            <p:cNvCxnSpPr>
              <a:cxnSpLocks noChangeShapeType="1"/>
            </p:cNvCxnSpPr>
            <p:nvPr/>
          </p:nvCxnSpPr>
          <p:spPr bwMode="auto">
            <a:xfrm flipH="1">
              <a:off x="2519208" y="2964603"/>
              <a:ext cx="3151906" cy="2472714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" name="AutoShape 939"/>
            <p:cNvCxnSpPr>
              <a:cxnSpLocks noChangeShapeType="1"/>
            </p:cNvCxnSpPr>
            <p:nvPr/>
          </p:nvCxnSpPr>
          <p:spPr bwMode="auto">
            <a:xfrm flipV="1">
              <a:off x="2206423" y="1063415"/>
              <a:ext cx="1004535" cy="4354163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" name="Rechte verbindingslijn 105"/>
            <p:cNvCxnSpPr/>
            <p:nvPr/>
          </p:nvCxnSpPr>
          <p:spPr>
            <a:xfrm>
              <a:off x="1730558" y="5073049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Rechte verbindingslijn 106"/>
            <p:cNvCxnSpPr/>
            <p:nvPr/>
          </p:nvCxnSpPr>
          <p:spPr>
            <a:xfrm flipV="1">
              <a:off x="2208772" y="1097507"/>
              <a:ext cx="975270" cy="18931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al 107"/>
            <p:cNvSpPr/>
            <p:nvPr/>
          </p:nvSpPr>
          <p:spPr>
            <a:xfrm>
              <a:off x="5646889" y="2935892"/>
              <a:ext cx="50244" cy="502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cxnSp>
          <p:nvCxnSpPr>
            <p:cNvPr id="109" name="AutoShape 82"/>
            <p:cNvCxnSpPr>
              <a:cxnSpLocks noChangeShapeType="1"/>
            </p:cNvCxnSpPr>
            <p:nvPr/>
          </p:nvCxnSpPr>
          <p:spPr bwMode="auto">
            <a:xfrm flipH="1">
              <a:off x="2527282" y="1090329"/>
              <a:ext cx="346324" cy="4344296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" name="AutoShape 939"/>
            <p:cNvCxnSpPr>
              <a:cxnSpLocks noChangeShapeType="1"/>
            </p:cNvCxnSpPr>
            <p:nvPr/>
          </p:nvCxnSpPr>
          <p:spPr bwMode="auto">
            <a:xfrm flipV="1">
              <a:off x="2161573" y="5417578"/>
              <a:ext cx="990522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" name="Rechte verbindingslijn met pijl 2"/>
            <p:cNvCxnSpPr/>
            <p:nvPr/>
          </p:nvCxnSpPr>
          <p:spPr>
            <a:xfrm flipH="1">
              <a:off x="3940175" y="4114834"/>
              <a:ext cx="255600" cy="206341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2625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82"/>
          <p:cNvSpPr>
            <a:spLocks noChangeArrowheads="1"/>
          </p:cNvSpPr>
          <p:nvPr/>
        </p:nvSpPr>
        <p:spPr bwMode="auto">
          <a:xfrm>
            <a:off x="2609850" y="-35147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hthoek 71"/>
          <p:cNvSpPr/>
          <p:nvPr/>
        </p:nvSpPr>
        <p:spPr>
          <a:xfrm>
            <a:off x="1760220" y="6592418"/>
            <a:ext cx="4068000" cy="246221"/>
          </a:xfrm>
          <a:prstGeom prst="rect">
            <a:avLst/>
          </a:prstGeom>
        </p:spPr>
        <p:txBody>
          <a:bodyPr lIns="0" rIns="0" anchor="ctr" anchorCtr="0">
            <a:spAutoFit/>
          </a:bodyPr>
          <a:lstStyle/>
          <a:p>
            <a:pPr>
              <a:spcAft>
                <a:spcPts val="0"/>
              </a:spcAft>
            </a:pPr>
            <a:r>
              <a:rPr lang="nl-NL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Fig. </a:t>
            </a:r>
            <a:r>
              <a:rPr lang="nl-NL" sz="1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2: </a:t>
            </a:r>
            <a:r>
              <a:rPr lang="nl-NL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versneller draait loodrecht op het labyrint met </a:t>
            </a:r>
            <a:r>
              <a:rPr lang="nl-NL" sz="1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twee bochten</a:t>
            </a:r>
            <a:endParaRPr lang="nl-NL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73" name="Groep 72"/>
          <p:cNvGrpSpPr/>
          <p:nvPr/>
        </p:nvGrpSpPr>
        <p:grpSpPr>
          <a:xfrm>
            <a:off x="1367085" y="280147"/>
            <a:ext cx="6732000" cy="5383640"/>
            <a:chOff x="1367085" y="280147"/>
            <a:chExt cx="6732000" cy="5383640"/>
          </a:xfrm>
        </p:grpSpPr>
        <p:cxnSp>
          <p:nvCxnSpPr>
            <p:cNvPr id="83" name="AutoShape 1267"/>
            <p:cNvCxnSpPr>
              <a:cxnSpLocks noChangeShapeType="1"/>
            </p:cNvCxnSpPr>
            <p:nvPr/>
          </p:nvCxnSpPr>
          <p:spPr bwMode="auto">
            <a:xfrm>
              <a:off x="1766410" y="4333463"/>
              <a:ext cx="0" cy="79200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1" name="Groep 70"/>
            <p:cNvGrpSpPr/>
            <p:nvPr/>
          </p:nvGrpSpPr>
          <p:grpSpPr>
            <a:xfrm>
              <a:off x="1367085" y="280147"/>
              <a:ext cx="6732000" cy="5383640"/>
              <a:chOff x="1367085" y="280147"/>
              <a:chExt cx="6732000" cy="5383640"/>
            </a:xfrm>
          </p:grpSpPr>
          <p:cxnSp>
            <p:nvCxnSpPr>
              <p:cNvPr id="95" name="AutoShape 1267"/>
              <p:cNvCxnSpPr>
                <a:cxnSpLocks noChangeShapeType="1"/>
              </p:cNvCxnSpPr>
              <p:nvPr/>
            </p:nvCxnSpPr>
            <p:spPr bwMode="auto">
              <a:xfrm>
                <a:off x="2237366" y="4305090"/>
                <a:ext cx="756000" cy="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67" name="Groep 66"/>
              <p:cNvGrpSpPr/>
              <p:nvPr/>
            </p:nvGrpSpPr>
            <p:grpSpPr>
              <a:xfrm>
                <a:off x="1367085" y="280147"/>
                <a:ext cx="6732000" cy="5383640"/>
                <a:chOff x="1367085" y="280147"/>
                <a:chExt cx="6732000" cy="5383640"/>
              </a:xfrm>
            </p:grpSpPr>
            <p:grpSp>
              <p:nvGrpSpPr>
                <p:cNvPr id="69" name="Groep 68"/>
                <p:cNvGrpSpPr>
                  <a:grpSpLocks noChangeAspect="1"/>
                </p:cNvGrpSpPr>
                <p:nvPr/>
              </p:nvGrpSpPr>
              <p:grpSpPr>
                <a:xfrm>
                  <a:off x="1367085" y="280147"/>
                  <a:ext cx="6732000" cy="5383640"/>
                  <a:chOff x="3710623" y="1807210"/>
                  <a:chExt cx="4772977" cy="3816985"/>
                </a:xfrm>
              </p:grpSpPr>
              <p:cxnSp>
                <p:nvCxnSpPr>
                  <p:cNvPr id="2" name="AutoShape 623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4521200" y="2263617"/>
                    <a:ext cx="2249805" cy="1381919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FFC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4" name="Rechthoek 3"/>
                  <p:cNvSpPr/>
                  <p:nvPr/>
                </p:nvSpPr>
                <p:spPr>
                  <a:xfrm>
                    <a:off x="4004310" y="2312035"/>
                    <a:ext cx="299720" cy="2344420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nl-NL"/>
                  </a:p>
                </p:txBody>
              </p:sp>
              <p:sp>
                <p:nvSpPr>
                  <p:cNvPr id="5" name="Rechthoek 4"/>
                  <p:cNvSpPr/>
                  <p:nvPr/>
                </p:nvSpPr>
                <p:spPr>
                  <a:xfrm>
                    <a:off x="4003675" y="5230495"/>
                    <a:ext cx="881380" cy="384175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nl-NL"/>
                  </a:p>
                </p:txBody>
              </p:sp>
              <p:sp>
                <p:nvSpPr>
                  <p:cNvPr id="6" name="Rechthoek 5"/>
                  <p:cNvSpPr/>
                  <p:nvPr/>
                </p:nvSpPr>
                <p:spPr>
                  <a:xfrm>
                    <a:off x="5452110" y="5176520"/>
                    <a:ext cx="2329180" cy="447675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nl-NL"/>
                  </a:p>
                </p:txBody>
              </p:sp>
              <p:sp>
                <p:nvSpPr>
                  <p:cNvPr id="7" name="Rechthoek 6"/>
                  <p:cNvSpPr/>
                  <p:nvPr/>
                </p:nvSpPr>
                <p:spPr>
                  <a:xfrm>
                    <a:off x="4872990" y="2872105"/>
                    <a:ext cx="579120" cy="2741930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nl-NL"/>
                  </a:p>
                </p:txBody>
              </p:sp>
              <p:sp>
                <p:nvSpPr>
                  <p:cNvPr id="8" name="Rechthoek 7"/>
                  <p:cNvSpPr/>
                  <p:nvPr/>
                </p:nvSpPr>
                <p:spPr>
                  <a:xfrm>
                    <a:off x="7762875" y="2257425"/>
                    <a:ext cx="703580" cy="3361690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nl-NL"/>
                  </a:p>
                </p:txBody>
              </p:sp>
              <p:sp>
                <p:nvSpPr>
                  <p:cNvPr id="9" name="Rechthoek 8"/>
                  <p:cNvSpPr/>
                  <p:nvPr/>
                </p:nvSpPr>
                <p:spPr>
                  <a:xfrm>
                    <a:off x="4006215" y="1830705"/>
                    <a:ext cx="4474845" cy="481965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nl-NL"/>
                  </a:p>
                </p:txBody>
              </p:sp>
              <p:cxnSp>
                <p:nvCxnSpPr>
                  <p:cNvPr id="10" name="AutoShape 6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320223" y="2315210"/>
                    <a:ext cx="693101" cy="235331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11" name="Text Box 3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16165" y="3636646"/>
                    <a:ext cx="142875" cy="1428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d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p1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cxnSp>
                <p:nvCxnSpPr>
                  <p:cNvPr id="12" name="AutoShape 620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4318635" y="2473960"/>
                    <a:ext cx="3423285" cy="1171575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70C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3" name="AutoShape 621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5015865" y="2350770"/>
                    <a:ext cx="2728595" cy="129540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70C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4" name="AutoShape 622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4672330" y="2405380"/>
                    <a:ext cx="3071495" cy="124015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70C0"/>
                    </a:solidFill>
                    <a:round/>
                    <a:headEnd/>
                    <a:tailEnd type="triangle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5" name="AutoShape 624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316095" y="3642995"/>
                    <a:ext cx="2944495" cy="952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B050"/>
                    </a:solidFill>
                    <a:round/>
                    <a:headEnd type="triangle"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6" name="AutoShape 62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40475" y="3642995"/>
                    <a:ext cx="1416579" cy="63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70C0"/>
                    </a:solidFill>
                    <a:round/>
                    <a:headEnd/>
                    <a:tailEnd type="triangle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7" name="AutoShape 62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003165" y="2335530"/>
                    <a:ext cx="1770380" cy="130937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FFC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8" name="AutoShape 628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8467725" y="1807210"/>
                    <a:ext cx="635" cy="3811905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9" name="AutoShape 62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6315710" y="3272118"/>
                    <a:ext cx="1435418" cy="372147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70C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" name="AutoShape 6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710" y="3644265"/>
                    <a:ext cx="1440181" cy="379131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70C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1" name="AutoShape 63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862195" y="2864485"/>
                    <a:ext cx="635" cy="2366645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2" name="AutoShape 634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4309110" y="2309495"/>
                    <a:ext cx="3456940" cy="635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3" name="AutoShape 63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3983355" y="1824990"/>
                    <a:ext cx="4500245" cy="0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4" name="AutoShape 638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7762240" y="2291715"/>
                    <a:ext cx="3810" cy="2876550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25" name="Rectangle 650"/>
                  <p:cNvSpPr>
                    <a:spLocks noChangeArrowheads="1"/>
                  </p:cNvSpPr>
                  <p:nvPr/>
                </p:nvSpPr>
                <p:spPr bwMode="auto">
                  <a:xfrm>
                    <a:off x="4563978" y="2269586"/>
                    <a:ext cx="445135" cy="17780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rgbClr val="FFC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nl-NL"/>
                  </a:p>
                </p:txBody>
              </p:sp>
              <p:sp>
                <p:nvSpPr>
                  <p:cNvPr id="26" name="Rectangle 651" descr="5%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7420437" y="3637165"/>
                    <a:ext cx="745490" cy="17780"/>
                  </a:xfrm>
                  <a:prstGeom prst="rect">
                    <a:avLst/>
                  </a:prstGeom>
                  <a:pattFill prst="pct5">
                    <a:fgClr>
                      <a:srgbClr val="0070C0"/>
                    </a:fgClr>
                    <a:bgClr>
                      <a:srgbClr val="0070C0"/>
                    </a:bgClr>
                  </a:pattFill>
                  <a:ln w="9525">
                    <a:solidFill>
                      <a:srgbClr val="0070C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nl-NL"/>
                  </a:p>
                </p:txBody>
              </p:sp>
              <p:sp>
                <p:nvSpPr>
                  <p:cNvPr id="27" name="Rectangle 655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323126" y="2329413"/>
                    <a:ext cx="689146" cy="17780"/>
                  </a:xfrm>
                  <a:prstGeom prst="rect">
                    <a:avLst/>
                  </a:prstGeom>
                  <a:solidFill>
                    <a:srgbClr val="0070C0"/>
                  </a:solidFill>
                  <a:ln w="9525">
                    <a:solidFill>
                      <a:srgbClr val="0070C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nl-NL"/>
                  </a:p>
                </p:txBody>
              </p:sp>
              <p:sp>
                <p:nvSpPr>
                  <p:cNvPr id="28" name="Rectangle 656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278979" y="2399798"/>
                    <a:ext cx="113665" cy="17780"/>
                  </a:xfrm>
                  <a:prstGeom prst="rect">
                    <a:avLst/>
                  </a:prstGeom>
                  <a:solidFill>
                    <a:srgbClr val="0070C0"/>
                  </a:solidFill>
                  <a:ln w="9525">
                    <a:solidFill>
                      <a:srgbClr val="0070C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nl-NL"/>
                  </a:p>
                </p:txBody>
              </p:sp>
              <p:cxnSp>
                <p:nvCxnSpPr>
                  <p:cNvPr id="29" name="AutoShape 66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24350" y="2915599"/>
                    <a:ext cx="2942591" cy="726761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B05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0" name="AutoShape 661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323483" y="3642995"/>
                    <a:ext cx="2943457" cy="753268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B05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31" name="Rectangle 662" descr="5%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543658" y="3646881"/>
                    <a:ext cx="1480386" cy="17780"/>
                  </a:xfrm>
                  <a:prstGeom prst="rect">
                    <a:avLst/>
                  </a:prstGeom>
                  <a:pattFill prst="pct5">
                    <a:fgClr>
                      <a:srgbClr val="00B050"/>
                    </a:fgClr>
                    <a:bgClr>
                      <a:srgbClr val="00B050"/>
                    </a:bgClr>
                  </a:pattFill>
                  <a:ln w="9525">
                    <a:solidFill>
                      <a:srgbClr val="00B05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nl-NL"/>
                  </a:p>
                </p:txBody>
              </p:sp>
              <p:cxnSp>
                <p:nvCxnSpPr>
                  <p:cNvPr id="32" name="AutoShape 663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4511040" y="2406015"/>
                    <a:ext cx="160020" cy="235521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70C0"/>
                    </a:solidFill>
                    <a:round/>
                    <a:headEnd/>
                    <a:tailEnd type="none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3" name="AutoShape 664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4320030" y="3653790"/>
                    <a:ext cx="191644" cy="110617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B05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34" name="Text Box 6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41755" y="2144836"/>
                    <a:ext cx="179388" cy="179387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A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3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5" name="Text Box 6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16621" y="2076979"/>
                    <a:ext cx="179387" cy="179387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A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4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6" name="Text Box 6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80950" y="3545522"/>
                    <a:ext cx="188913" cy="193675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A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2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7" name="Text Box 6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22723" y="3550094"/>
                    <a:ext cx="179388" cy="179388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A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1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8" name="Text Box 6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80721" y="3628074"/>
                    <a:ext cx="166688" cy="1428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d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p2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9" name="Text Box 6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46944" y="2763776"/>
                    <a:ext cx="161925" cy="1428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d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z1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40" name="Text Box 6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88341" y="2980961"/>
                    <a:ext cx="146050" cy="1428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d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l1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41" name="Text Box 6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74958" y="3212148"/>
                    <a:ext cx="171450" cy="1428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d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z3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42" name="Text Box 67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69803" y="2666365"/>
                    <a:ext cx="171450" cy="1666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d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z4</a:t>
                    </a:r>
                    <a:endParaRPr kumimoji="0" lang="nl-NL" altLang="nl-NL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cxnSp>
                <p:nvCxnSpPr>
                  <p:cNvPr id="45" name="AutoShape 69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447665" y="2885440"/>
                    <a:ext cx="10160" cy="2282825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46" name="AutoShape 69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845685" y="2879725"/>
                    <a:ext cx="611505" cy="0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47" name="AutoShape 70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440045" y="5168900"/>
                    <a:ext cx="2339975" cy="0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48" name="AutoShape 703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3985260" y="5234940"/>
                    <a:ext cx="893338" cy="0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49" name="AutoShape 704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3999865" y="5229225"/>
                    <a:ext cx="0" cy="388620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50" name="AutoShape 70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3981450" y="5623560"/>
                    <a:ext cx="4500245" cy="0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51" name="AutoShape 706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4002405" y="4763135"/>
                    <a:ext cx="511175" cy="17272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7030A0"/>
                    </a:solidFill>
                    <a:round/>
                    <a:headEnd type="none"/>
                    <a:tailEnd type="none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2" name="AutoShape 70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308475" y="2296160"/>
                    <a:ext cx="2540" cy="2372360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3" name="AutoShape 710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3992880" y="4657090"/>
                    <a:ext cx="329565" cy="635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54" name="AutoShape 711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3999865" y="1808480"/>
                    <a:ext cx="635" cy="2860040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55" name="Text Box 7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10623" y="4863782"/>
                    <a:ext cx="114300" cy="1428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L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x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56" name="Text Box 7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70127" y="5242922"/>
                    <a:ext cx="179387" cy="179388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A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5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57" name="Text Box 7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00713" y="4854338"/>
                    <a:ext cx="171450" cy="1428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d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z5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58" name="Text Box 11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88342" y="4112895"/>
                    <a:ext cx="106362" cy="1428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d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l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cxnSp>
                <p:nvCxnSpPr>
                  <p:cNvPr id="59" name="AutoShape 126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000500" y="4943475"/>
                    <a:ext cx="250275" cy="282576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60" name="Rechte verbindingslijn met pijl 5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3998378" y="4223406"/>
                    <a:ext cx="853658" cy="711815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61" name="Rechthoek 60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370721" y="4743039"/>
                    <a:ext cx="1046480" cy="17780"/>
                  </a:xfrm>
                  <a:prstGeom prst="rect">
                    <a:avLst/>
                  </a:prstGeom>
                  <a:solidFill>
                    <a:srgbClr val="7030A0"/>
                  </a:solidFill>
                  <a:ln w="9525">
                    <a:solidFill>
                      <a:srgbClr val="7030A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nl-NL"/>
                  </a:p>
                </p:txBody>
              </p:sp>
              <p:cxnSp>
                <p:nvCxnSpPr>
                  <p:cNvPr id="62" name="AutoShape 675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4003675" y="3644900"/>
                    <a:ext cx="2767966" cy="1292819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C00000"/>
                    </a:solidFill>
                    <a:round/>
                    <a:headEnd type="none"/>
                    <a:tailEnd type="none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63" name="Rechte verbindingslijn 62"/>
                  <p:cNvCxnSpPr/>
                  <p:nvPr/>
                </p:nvCxnSpPr>
                <p:spPr>
                  <a:xfrm flipH="1">
                    <a:off x="4256490" y="4229258"/>
                    <a:ext cx="595547" cy="99107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Rechte verbindingslijn 63"/>
                  <p:cNvCxnSpPr/>
                  <p:nvPr/>
                </p:nvCxnSpPr>
                <p:spPr>
                  <a:xfrm flipV="1">
                    <a:off x="4329430" y="2339975"/>
                    <a:ext cx="666115" cy="13906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5" name="Ovaal 64"/>
                  <p:cNvSpPr/>
                  <p:nvPr/>
                </p:nvSpPr>
                <p:spPr>
                  <a:xfrm>
                    <a:off x="6754495" y="3626485"/>
                    <a:ext cx="35560" cy="355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nl-NL"/>
                  </a:p>
                </p:txBody>
              </p:sp>
              <p:cxnSp>
                <p:nvCxnSpPr>
                  <p:cNvPr id="66" name="AutoShape 309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4511675" y="2311230"/>
                    <a:ext cx="279400" cy="244936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" name="AutoShape 62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791710" y="2315210"/>
                    <a:ext cx="1985010" cy="132905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C000"/>
                    </a:solidFill>
                    <a:round/>
                    <a:headEnd type="triangle"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43" name="Text Box 6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64461" y="3791426"/>
                    <a:ext cx="171450" cy="1428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d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z2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44" name="Rectangle 693"/>
                  <p:cNvSpPr>
                    <a:spLocks noChangeArrowheads="1"/>
                  </p:cNvSpPr>
                  <p:nvPr/>
                </p:nvSpPr>
                <p:spPr bwMode="auto">
                  <a:xfrm>
                    <a:off x="4319388" y="5256539"/>
                    <a:ext cx="561527" cy="17780"/>
                  </a:xfrm>
                  <a:prstGeom prst="rect">
                    <a:avLst/>
                  </a:prstGeom>
                  <a:solidFill>
                    <a:srgbClr val="7030A0"/>
                  </a:solidFill>
                  <a:ln w="9525">
                    <a:solidFill>
                      <a:srgbClr val="7030A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nl-NL"/>
                  </a:p>
                </p:txBody>
              </p:sp>
            </p:grpSp>
            <p:cxnSp>
              <p:nvCxnSpPr>
                <p:cNvPr id="80" name="AutoShape 69"/>
                <p:cNvCxnSpPr>
                  <a:cxnSpLocks noChangeShapeType="1"/>
                </p:cNvCxnSpPr>
                <p:nvPr/>
              </p:nvCxnSpPr>
              <p:spPr bwMode="auto">
                <a:xfrm flipV="1">
                  <a:off x="2063346" y="1021740"/>
                  <a:ext cx="818063" cy="4072427"/>
                </a:xfrm>
                <a:prstGeom prst="straightConnector1">
                  <a:avLst/>
                </a:prstGeom>
                <a:noFill/>
                <a:ln w="12700">
                  <a:solidFill>
                    <a:srgbClr val="FFC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7" name="AutoShape 69"/>
                <p:cNvCxnSpPr>
                  <a:cxnSpLocks noChangeShapeType="1"/>
                </p:cNvCxnSpPr>
                <p:nvPr/>
              </p:nvCxnSpPr>
              <p:spPr bwMode="auto">
                <a:xfrm flipV="1">
                  <a:off x="2103116" y="1128897"/>
                  <a:ext cx="616364" cy="3965270"/>
                </a:xfrm>
                <a:prstGeom prst="straightConnector1">
                  <a:avLst/>
                </a:prstGeom>
                <a:noFill/>
                <a:ln w="12700">
                  <a:solidFill>
                    <a:srgbClr val="0070C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2" name="AutoShape 660"/>
                <p:cNvCxnSpPr>
                  <a:cxnSpLocks noChangeShapeType="1"/>
                </p:cNvCxnSpPr>
                <p:nvPr/>
              </p:nvCxnSpPr>
              <p:spPr bwMode="auto">
                <a:xfrm flipH="1">
                  <a:off x="2226469" y="2880164"/>
                  <a:ext cx="983" cy="2215711"/>
                </a:xfrm>
                <a:prstGeom prst="straightConnector1">
                  <a:avLst/>
                </a:prstGeom>
                <a:noFill/>
                <a:ln w="12700">
                  <a:solidFill>
                    <a:srgbClr val="00B05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05" name="Rectangle 1364"/>
                <p:cNvSpPr>
                  <a:spLocks noChangeArrowheads="1"/>
                </p:cNvSpPr>
                <p:nvPr/>
              </p:nvSpPr>
              <p:spPr bwMode="auto">
                <a:xfrm>
                  <a:off x="2046998" y="5146473"/>
                  <a:ext cx="180000" cy="25033"/>
                </a:xfrm>
                <a:prstGeom prst="rect">
                  <a:avLst/>
                </a:prstGeom>
                <a:solidFill>
                  <a:srgbClr val="C198E0"/>
                </a:solidFill>
                <a:ln w="9525">
                  <a:solidFill>
                    <a:srgbClr val="7030A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nl-NL"/>
                </a:p>
              </p:txBody>
            </p:sp>
          </p:grpSp>
        </p:grpSp>
      </p:grpSp>
      <p:cxnSp>
        <p:nvCxnSpPr>
          <p:cNvPr id="70" name="Rechte verbindingslijn met pijl 69"/>
          <p:cNvCxnSpPr/>
          <p:nvPr/>
        </p:nvCxnSpPr>
        <p:spPr>
          <a:xfrm flipH="1">
            <a:off x="3891947" y="3557547"/>
            <a:ext cx="318842" cy="1440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AutoShape 706"/>
          <p:cNvCxnSpPr>
            <a:cxnSpLocks noChangeShapeType="1"/>
          </p:cNvCxnSpPr>
          <p:nvPr/>
        </p:nvCxnSpPr>
        <p:spPr bwMode="auto">
          <a:xfrm flipH="1">
            <a:off x="2283455" y="4461212"/>
            <a:ext cx="180000" cy="61200"/>
          </a:xfrm>
          <a:prstGeom prst="straightConnector1">
            <a:avLst/>
          </a:prstGeom>
          <a:noFill/>
          <a:ln w="9525">
            <a:solidFill>
              <a:srgbClr val="7030A0"/>
            </a:solidFill>
            <a:round/>
            <a:headEnd type="none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9721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Rectangle 75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649" name="Rectangle 766"/>
          <p:cNvSpPr>
            <a:spLocks noChangeArrowheads="1"/>
          </p:cNvSpPr>
          <p:nvPr/>
        </p:nvSpPr>
        <p:spPr bwMode="auto">
          <a:xfrm>
            <a:off x="160020" y="12697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2" name="Rechthoek 651"/>
          <p:cNvSpPr/>
          <p:nvPr/>
        </p:nvSpPr>
        <p:spPr>
          <a:xfrm>
            <a:off x="1731125" y="6602797"/>
            <a:ext cx="4541232" cy="248402"/>
          </a:xfrm>
          <a:prstGeom prst="rect">
            <a:avLst/>
          </a:prstGeom>
        </p:spPr>
        <p:txBody>
          <a:bodyPr wrap="square" lIns="0" tIns="46800" rIns="0" bIns="46800" anchor="ctr" anchorCtr="0">
            <a:spAutoFit/>
          </a:bodyPr>
          <a:lstStyle/>
          <a:p>
            <a:pPr>
              <a:spcAft>
                <a:spcPts val="0"/>
              </a:spcAft>
            </a:pPr>
            <a:r>
              <a:rPr lang="nl-NL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Fig. 3: versneller draait loodrecht op het labyrint met twee bochten</a:t>
            </a:r>
            <a:endParaRPr lang="nl-NL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10" name="Groep 9"/>
          <p:cNvGrpSpPr/>
          <p:nvPr/>
        </p:nvGrpSpPr>
        <p:grpSpPr>
          <a:xfrm>
            <a:off x="1730954" y="146212"/>
            <a:ext cx="6336000" cy="6253312"/>
            <a:chOff x="1730954" y="146212"/>
            <a:chExt cx="6336000" cy="6253312"/>
          </a:xfrm>
        </p:grpSpPr>
        <p:cxnSp>
          <p:nvCxnSpPr>
            <p:cNvPr id="72" name="AutoShape 1267"/>
            <p:cNvCxnSpPr>
              <a:cxnSpLocks noChangeShapeType="1"/>
            </p:cNvCxnSpPr>
            <p:nvPr/>
          </p:nvCxnSpPr>
          <p:spPr bwMode="auto">
            <a:xfrm>
              <a:off x="2214506" y="5210600"/>
              <a:ext cx="864000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9" name="Groep 8"/>
            <p:cNvGrpSpPr/>
            <p:nvPr/>
          </p:nvGrpSpPr>
          <p:grpSpPr>
            <a:xfrm>
              <a:off x="1730954" y="146212"/>
              <a:ext cx="6336000" cy="6253312"/>
              <a:chOff x="1730954" y="146212"/>
              <a:chExt cx="6336000" cy="6253312"/>
            </a:xfrm>
          </p:grpSpPr>
          <p:cxnSp>
            <p:nvCxnSpPr>
              <p:cNvPr id="80" name="AutoShape 1267"/>
              <p:cNvCxnSpPr>
                <a:cxnSpLocks noChangeShapeType="1"/>
              </p:cNvCxnSpPr>
              <p:nvPr/>
            </p:nvCxnSpPr>
            <p:spPr bwMode="auto">
              <a:xfrm rot="5400000">
                <a:off x="4988062" y="5639725"/>
                <a:ext cx="864000" cy="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8" name="Groep 7"/>
              <p:cNvGrpSpPr/>
              <p:nvPr/>
            </p:nvGrpSpPr>
            <p:grpSpPr>
              <a:xfrm>
                <a:off x="1730954" y="146212"/>
                <a:ext cx="6336000" cy="6253312"/>
                <a:chOff x="1730954" y="146212"/>
                <a:chExt cx="6336000" cy="6253312"/>
              </a:xfrm>
            </p:grpSpPr>
            <p:grpSp>
              <p:nvGrpSpPr>
                <p:cNvPr id="651" name="Groep 650"/>
                <p:cNvGrpSpPr>
                  <a:grpSpLocks noChangeAspect="1"/>
                </p:cNvGrpSpPr>
                <p:nvPr/>
              </p:nvGrpSpPr>
              <p:grpSpPr>
                <a:xfrm>
                  <a:off x="1730954" y="146212"/>
                  <a:ext cx="6336000" cy="6253312"/>
                  <a:chOff x="1379220" y="985838"/>
                  <a:chExt cx="4500245" cy="4441507"/>
                </a:xfrm>
              </p:grpSpPr>
              <p:sp>
                <p:nvSpPr>
                  <p:cNvPr id="582" name="Text Box 13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39975" y="985838"/>
                    <a:ext cx="146050" cy="1428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d</a:t>
                    </a:r>
                    <a:r>
                      <a:rPr kumimoji="0" lang="nl-NL" altLang="nl-NL" sz="1000" b="0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l1</a:t>
                    </a:r>
                    <a:endParaRPr kumimoji="0" lang="nl-NL" altLang="nl-NL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583" name="Rechthoek 582"/>
                  <p:cNvSpPr/>
                  <p:nvPr/>
                </p:nvSpPr>
                <p:spPr>
                  <a:xfrm>
                    <a:off x="1709420" y="5103495"/>
                    <a:ext cx="2290445" cy="295275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nl-NL"/>
                  </a:p>
                </p:txBody>
              </p:sp>
              <p:sp>
                <p:nvSpPr>
                  <p:cNvPr id="584" name="Rechthoek 583"/>
                  <p:cNvSpPr/>
                  <p:nvPr/>
                </p:nvSpPr>
                <p:spPr>
                  <a:xfrm>
                    <a:off x="1402080" y="1492250"/>
                    <a:ext cx="319405" cy="3926840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nl-NL"/>
                  </a:p>
                </p:txBody>
              </p:sp>
              <p:sp>
                <p:nvSpPr>
                  <p:cNvPr id="585" name="Rechthoek 584"/>
                  <p:cNvSpPr/>
                  <p:nvPr/>
                </p:nvSpPr>
                <p:spPr>
                  <a:xfrm>
                    <a:off x="2341245" y="2062480"/>
                    <a:ext cx="560070" cy="1999615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nl-NL"/>
                  </a:p>
                </p:txBody>
              </p:sp>
              <p:sp>
                <p:nvSpPr>
                  <p:cNvPr id="586" name="Rechthoek 585"/>
                  <p:cNvSpPr/>
                  <p:nvPr/>
                </p:nvSpPr>
                <p:spPr>
                  <a:xfrm>
                    <a:off x="2341245" y="4004310"/>
                    <a:ext cx="2859405" cy="564515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nl-NL"/>
                  </a:p>
                </p:txBody>
              </p:sp>
              <p:sp>
                <p:nvSpPr>
                  <p:cNvPr id="587" name="Rechthoek 586"/>
                  <p:cNvSpPr/>
                  <p:nvPr/>
                </p:nvSpPr>
                <p:spPr>
                  <a:xfrm>
                    <a:off x="5179695" y="1488440"/>
                    <a:ext cx="697230" cy="3080385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nl-NL"/>
                  </a:p>
                </p:txBody>
              </p:sp>
              <p:sp>
                <p:nvSpPr>
                  <p:cNvPr id="588" name="Rechthoek 587"/>
                  <p:cNvSpPr/>
                  <p:nvPr/>
                </p:nvSpPr>
                <p:spPr>
                  <a:xfrm>
                    <a:off x="1410970" y="1012825"/>
                    <a:ext cx="4465955" cy="491490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nl-NL"/>
                  </a:p>
                </p:txBody>
              </p:sp>
              <p:sp>
                <p:nvSpPr>
                  <p:cNvPr id="590" name="Rectangle 1310"/>
                  <p:cNvSpPr>
                    <a:spLocks noChangeArrowheads="1"/>
                  </p:cNvSpPr>
                  <p:nvPr/>
                </p:nvSpPr>
                <p:spPr bwMode="auto">
                  <a:xfrm>
                    <a:off x="2000831" y="1455390"/>
                    <a:ext cx="434683" cy="17780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rgbClr val="FFC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nl-NL"/>
                  </a:p>
                </p:txBody>
              </p:sp>
              <p:sp>
                <p:nvSpPr>
                  <p:cNvPr id="591" name="Rectangle 131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941835" y="2865756"/>
                    <a:ext cx="1464310" cy="1778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B050"/>
                      </a:gs>
                      <a:gs pos="100000">
                        <a:srgbClr val="00B050">
                          <a:gamma/>
                          <a:shade val="46275"/>
                          <a:invGamma/>
                        </a:srgbClr>
                      </a:gs>
                    </a:gsLst>
                    <a:lin ang="2700000" scaled="1"/>
                  </a:gradFill>
                  <a:ln w="9525">
                    <a:solidFill>
                      <a:srgbClr val="00B05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nl-NL"/>
                  </a:p>
                </p:txBody>
              </p:sp>
              <p:cxnSp>
                <p:nvCxnSpPr>
                  <p:cNvPr id="592" name="AutoShape 1312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1708150" y="1630680"/>
                    <a:ext cx="3429000" cy="1190625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70C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93" name="AutoShape 1313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2405380" y="1507490"/>
                    <a:ext cx="2731770" cy="1313815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70C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94" name="AutoShape 1314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2068830" y="1576070"/>
                    <a:ext cx="3068320" cy="124396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70C0"/>
                    </a:solidFill>
                    <a:round/>
                    <a:headEnd type="none"/>
                    <a:tailEnd type="triangle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95" name="AutoShape 131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403475" y="1506855"/>
                    <a:ext cx="1764665" cy="131953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FFC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596" name="Rectangle 131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1722773" y="1509616"/>
                    <a:ext cx="715948" cy="17780"/>
                  </a:xfrm>
                  <a:prstGeom prst="rect">
                    <a:avLst/>
                  </a:prstGeom>
                  <a:solidFill>
                    <a:srgbClr val="0070C0"/>
                  </a:solidFill>
                  <a:ln w="9525">
                    <a:solidFill>
                      <a:srgbClr val="0070C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nl-NL"/>
                  </a:p>
                </p:txBody>
              </p:sp>
              <p:sp>
                <p:nvSpPr>
                  <p:cNvPr id="597" name="Rectangle 1317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1675889" y="1564958"/>
                    <a:ext cx="113665" cy="17780"/>
                  </a:xfrm>
                  <a:prstGeom prst="rect">
                    <a:avLst/>
                  </a:prstGeom>
                  <a:solidFill>
                    <a:srgbClr val="0070C0"/>
                  </a:solidFill>
                  <a:ln w="9525">
                    <a:solidFill>
                      <a:srgbClr val="0070C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nl-NL"/>
                  </a:p>
                </p:txBody>
              </p:sp>
              <p:sp>
                <p:nvSpPr>
                  <p:cNvPr id="598" name="Text Box 13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84761" y="1859281"/>
                    <a:ext cx="171450" cy="1428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d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z4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cxnSp>
                <p:nvCxnSpPr>
                  <p:cNvPr id="599" name="AutoShape 131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182495" y="1490345"/>
                    <a:ext cx="1983740" cy="13366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C000"/>
                    </a:solidFill>
                    <a:round/>
                    <a:headEnd type="triangle"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600" name="Text Box 13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16263" y="2181225"/>
                    <a:ext cx="120650" cy="1428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d</a:t>
                    </a:r>
                    <a:r>
                      <a:rPr kumimoji="0" lang="nl-NL" altLang="nl-NL" sz="1000" b="0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l</a:t>
                    </a:r>
                    <a:endParaRPr kumimoji="0" lang="nl-NL" altLang="nl-NL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601" name="Text Box 13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07702" y="2822257"/>
                    <a:ext cx="174625" cy="1428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d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p2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602" name="Text Box 13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8220" y="2826385"/>
                    <a:ext cx="142875" cy="1428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d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p1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603" name="Text Box 13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82277" y="1798955"/>
                    <a:ext cx="161925" cy="1428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d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z1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604" name="Text Box 13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33190" y="2352357"/>
                    <a:ext cx="142875" cy="1428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d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z3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605" name="Text Box 13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35361" y="3663882"/>
                    <a:ext cx="142875" cy="1428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d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z2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Rectangle 1327" descr="5%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831080" y="2834005"/>
                    <a:ext cx="745490" cy="17780"/>
                  </a:xfrm>
                  <a:prstGeom prst="rect">
                    <a:avLst/>
                  </a:prstGeom>
                  <a:pattFill prst="pct5">
                    <a:fgClr>
                      <a:srgbClr val="0070C0"/>
                    </a:fgClr>
                    <a:bgClr>
                      <a:srgbClr val="0070C0"/>
                    </a:bgClr>
                  </a:pattFill>
                  <a:ln w="9525">
                    <a:solidFill>
                      <a:srgbClr val="0070C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nl-NL"/>
                  </a:p>
                </p:txBody>
              </p:sp>
              <p:sp>
                <p:nvSpPr>
                  <p:cNvPr id="607" name="Text Box 13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08676" y="1264105"/>
                    <a:ext cx="179388" cy="179388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A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4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608" name="Text Box 13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52562" y="2737038"/>
                    <a:ext cx="178987" cy="178987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A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1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609" name="Text Box 13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69584" y="2730341"/>
                    <a:ext cx="180975" cy="179388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A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2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610" name="Text Box 13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45211" y="1322114"/>
                    <a:ext cx="179388" cy="179388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A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3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cxnSp>
                <p:nvCxnSpPr>
                  <p:cNvPr id="611" name="AutoShape 133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312670" y="2052955"/>
                    <a:ext cx="579120" cy="0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612" name="AutoShape 1334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5876925" y="991870"/>
                    <a:ext cx="635" cy="3599815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613" name="AutoShape 1335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1710055" y="1489075"/>
                    <a:ext cx="3456940" cy="635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614" name="AutoShape 133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708150" y="1468120"/>
                    <a:ext cx="0" cy="3633470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615" name="AutoShape 133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394460" y="1002665"/>
                    <a:ext cx="1270" cy="4424680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616" name="AutoShape 1338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379220" y="1009650"/>
                    <a:ext cx="4500245" cy="0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617" name="AutoShape 133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162550" y="1470025"/>
                    <a:ext cx="635" cy="2555875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618" name="AutoShape 1340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2312670" y="4572635"/>
                    <a:ext cx="3564255" cy="0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619" name="AutoShape 134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879090" y="4008120"/>
                    <a:ext cx="2292985" cy="0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620" name="AutoShape 134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891790" y="2040890"/>
                    <a:ext cx="0" cy="1958975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621" name="AutoShape 1343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324100" y="2040890"/>
                    <a:ext cx="635" cy="2531110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622" name="AutoShape 134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710055" y="2125345"/>
                    <a:ext cx="2944495" cy="69977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B05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623" name="AutoShape 134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711960" y="2825750"/>
                    <a:ext cx="2942590" cy="76454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B05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624" name="AutoShape 134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3707130" y="2467610"/>
                    <a:ext cx="1440180" cy="362585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70C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625" name="AutoShape 134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707130" y="2830195"/>
                    <a:ext cx="1440180" cy="385445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70C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626" name="AutoShape 134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706245" y="2829560"/>
                    <a:ext cx="2944495" cy="952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B050"/>
                    </a:solidFill>
                    <a:round/>
                    <a:headEnd type="triangle"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627" name="AutoShape 135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172168" y="2829352"/>
                    <a:ext cx="997213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70C0"/>
                    </a:solidFill>
                    <a:round/>
                    <a:headEnd type="none"/>
                    <a:tailEnd type="triangle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628" name="AutoShape 1352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036922" y="1574800"/>
                    <a:ext cx="31908" cy="3208126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70C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629" name="AutoShape 1353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1714678" y="2837499"/>
                    <a:ext cx="327563" cy="1945638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B05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630" name="AutoShape 135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166870" y="2829560"/>
                    <a:ext cx="12065" cy="19970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C00000"/>
                    </a:solidFill>
                    <a:round/>
                    <a:headEnd type="none"/>
                    <a:tailEnd type="triangle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631" name="AutoShape 135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722671" y="1501140"/>
                    <a:ext cx="716005" cy="3067685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632" name="AutoShape 135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001135" y="5096510"/>
                    <a:ext cx="0" cy="313055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637" name="Text Box 13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36299" y="5094173"/>
                    <a:ext cx="178987" cy="178987"/>
                  </a:xfrm>
                  <a:prstGeom prst="rect">
                    <a:avLst/>
                  </a:prstGeom>
                  <a:solidFill>
                    <a:schemeClr val="bg2">
                      <a:lumMod val="9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A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5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cxnSp>
                <p:nvCxnSpPr>
                  <p:cNvPr id="633" name="AutoShape 1358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1693116" y="5103495"/>
                    <a:ext cx="2319160" cy="635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634" name="AutoShape 135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394460" y="5410200"/>
                    <a:ext cx="2617470" cy="0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28398" dir="3806097" algn="ctr" rotWithShape="0">
                            <a:srgbClr val="7F7F7F">
                              <a:alpha val="50000"/>
                            </a:srgbClr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635" name="AutoShape 136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720215" y="4500880"/>
                    <a:ext cx="2275205" cy="33782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636" name="Rectangle 1364"/>
                  <p:cNvSpPr>
                    <a:spLocks noChangeArrowheads="1"/>
                  </p:cNvSpPr>
                  <p:nvPr/>
                </p:nvSpPr>
                <p:spPr bwMode="auto">
                  <a:xfrm>
                    <a:off x="1692273" y="5125727"/>
                    <a:ext cx="634125" cy="17780"/>
                  </a:xfrm>
                  <a:prstGeom prst="rect">
                    <a:avLst/>
                  </a:prstGeom>
                  <a:solidFill>
                    <a:srgbClr val="7030A0"/>
                  </a:solidFill>
                  <a:ln w="9525">
                    <a:solidFill>
                      <a:srgbClr val="7030A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nl-NL"/>
                  </a:p>
                </p:txBody>
              </p:sp>
              <p:cxnSp>
                <p:nvCxnSpPr>
                  <p:cNvPr id="638" name="AutoShape 1372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2042240" y="4783137"/>
                    <a:ext cx="1953180" cy="55563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7030A0"/>
                    </a:solidFill>
                    <a:round/>
                    <a:headEnd type="triangle"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639" name="Text Box 13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49725" y="4836795"/>
                    <a:ext cx="114300" cy="1428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L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x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640" name="Text Box 13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35225" y="4803457"/>
                    <a:ext cx="142875" cy="1428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d</a:t>
                    </a:r>
                    <a:r>
                      <a:rPr kumimoji="0" lang="nl-NL" altLang="nl-NL" sz="1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z5</a:t>
                    </a:r>
                    <a:endParaRPr kumimoji="0" lang="nl-NL" altLang="nl-NL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641" name="Rechthoek 640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1355090" y="4813300"/>
                    <a:ext cx="647700" cy="17780"/>
                  </a:xfrm>
                  <a:prstGeom prst="rect">
                    <a:avLst/>
                  </a:prstGeom>
                  <a:solidFill>
                    <a:srgbClr val="7030A0"/>
                  </a:solidFill>
                  <a:ln w="9525">
                    <a:solidFill>
                      <a:srgbClr val="7030A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nl-NL"/>
                  </a:p>
                </p:txBody>
              </p:sp>
              <p:cxnSp>
                <p:nvCxnSpPr>
                  <p:cNvPr id="642" name="AutoShape 1361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2400087" y="4838701"/>
                    <a:ext cx="1616288" cy="250048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643" name="Rechte verbindingslijn 642"/>
                  <p:cNvCxnSpPr/>
                  <p:nvPr/>
                </p:nvCxnSpPr>
                <p:spPr>
                  <a:xfrm flipV="1">
                    <a:off x="1727835" y="1504098"/>
                    <a:ext cx="710841" cy="13356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4" name="Rechte verbindingslijn 643"/>
                  <p:cNvCxnSpPr/>
                  <p:nvPr/>
                </p:nvCxnSpPr>
                <p:spPr>
                  <a:xfrm>
                    <a:off x="1729740" y="4500880"/>
                    <a:ext cx="663440" cy="58808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5" name="Ovaal 644"/>
                  <p:cNvSpPr/>
                  <p:nvPr/>
                </p:nvSpPr>
                <p:spPr>
                  <a:xfrm>
                    <a:off x="4149725" y="2811780"/>
                    <a:ext cx="35560" cy="355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nl-NL"/>
                  </a:p>
                </p:txBody>
              </p:sp>
              <p:cxnSp>
                <p:nvCxnSpPr>
                  <p:cNvPr id="646" name="AutoShape 1309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040970" y="1508125"/>
                    <a:ext cx="157401" cy="327480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89" name="AutoShape 1308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2005330" y="1502410"/>
                    <a:ext cx="2161540" cy="1325245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FFC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77" name="AutoShape 1355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2705363" y="982047"/>
                  <a:ext cx="399050" cy="4945427"/>
                </a:xfrm>
                <a:prstGeom prst="straightConnector1">
                  <a:avLst/>
                </a:prstGeom>
                <a:noFill/>
                <a:ln w="12700">
                  <a:solidFill>
                    <a:srgbClr val="0070C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81" name="AutoShape 1355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2875971" y="875587"/>
                  <a:ext cx="192027" cy="5051887"/>
                </a:xfrm>
                <a:prstGeom prst="straightConnector1">
                  <a:avLst/>
                </a:prstGeom>
                <a:noFill/>
                <a:ln w="12700">
                  <a:solidFill>
                    <a:srgbClr val="FFC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83" name="AutoShape 1355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2207296" y="2756538"/>
                  <a:ext cx="1081931" cy="3175693"/>
                </a:xfrm>
                <a:prstGeom prst="straightConnector1">
                  <a:avLst/>
                </a:prstGeom>
                <a:noFill/>
                <a:ln w="12700">
                  <a:solidFill>
                    <a:srgbClr val="00B05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86" name="Rectangle 1364"/>
                <p:cNvSpPr>
                  <a:spLocks noChangeArrowheads="1"/>
                </p:cNvSpPr>
                <p:nvPr/>
              </p:nvSpPr>
              <p:spPr bwMode="auto">
                <a:xfrm>
                  <a:off x="3066849" y="5974868"/>
                  <a:ext cx="234000" cy="25200"/>
                </a:xfrm>
                <a:prstGeom prst="rect">
                  <a:avLst/>
                </a:prstGeom>
                <a:solidFill>
                  <a:srgbClr val="C198E0"/>
                </a:solidFill>
                <a:ln w="9525">
                  <a:solidFill>
                    <a:srgbClr val="7030A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nl-NL"/>
                </a:p>
              </p:txBody>
            </p:sp>
          </p:grpSp>
        </p:grpSp>
      </p:grpSp>
      <p:sp>
        <p:nvSpPr>
          <p:cNvPr id="82" name="Text Box 339"/>
          <p:cNvSpPr txBox="1">
            <a:spLocks noChangeArrowheads="1"/>
          </p:cNvSpPr>
          <p:nvPr/>
        </p:nvSpPr>
        <p:spPr bwMode="auto">
          <a:xfrm>
            <a:off x="5443866" y="3819544"/>
            <a:ext cx="163160" cy="135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r>
              <a:rPr kumimoji="0" lang="nl-NL" altLang="nl-NL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ep 52"/>
          <p:cNvGrpSpPr>
            <a:grpSpLocks noChangeAspect="1"/>
          </p:cNvGrpSpPr>
          <p:nvPr/>
        </p:nvGrpSpPr>
        <p:grpSpPr>
          <a:xfrm>
            <a:off x="1772807" y="364762"/>
            <a:ext cx="6336000" cy="5308923"/>
            <a:chOff x="1527810" y="1102995"/>
            <a:chExt cx="4500245" cy="3770738"/>
          </a:xfrm>
        </p:grpSpPr>
        <p:cxnSp>
          <p:nvCxnSpPr>
            <p:cNvPr id="2" name="AutoShape 581"/>
            <p:cNvCxnSpPr>
              <a:cxnSpLocks noChangeShapeType="1"/>
            </p:cNvCxnSpPr>
            <p:nvPr/>
          </p:nvCxnSpPr>
          <p:spPr bwMode="auto">
            <a:xfrm flipH="1">
              <a:off x="2118478" y="1749425"/>
              <a:ext cx="143393" cy="2910805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Rechthoek 3"/>
            <p:cNvSpPr/>
            <p:nvPr/>
          </p:nvSpPr>
          <p:spPr>
            <a:xfrm>
              <a:off x="5511800" y="1647190"/>
              <a:ext cx="484505" cy="241998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5" name="Rechthoek 4"/>
            <p:cNvSpPr/>
            <p:nvPr/>
          </p:nvSpPr>
          <p:spPr>
            <a:xfrm>
              <a:off x="2856865" y="4049395"/>
              <a:ext cx="3145155" cy="609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6" name="Rechthoek 5"/>
            <p:cNvSpPr/>
            <p:nvPr/>
          </p:nvSpPr>
          <p:spPr>
            <a:xfrm>
              <a:off x="2440911" y="2286000"/>
              <a:ext cx="436880" cy="237363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7" name="Rechthoek 6"/>
            <p:cNvSpPr/>
            <p:nvPr/>
          </p:nvSpPr>
          <p:spPr>
            <a:xfrm>
              <a:off x="1542415" y="1708150"/>
              <a:ext cx="317500" cy="294386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8" name="Rechthoek 7"/>
            <p:cNvSpPr/>
            <p:nvPr/>
          </p:nvSpPr>
          <p:spPr>
            <a:xfrm>
              <a:off x="1558160" y="1115060"/>
              <a:ext cx="4446270" cy="61785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Text Box 338"/>
            <p:cNvSpPr txBox="1">
              <a:spLocks noChangeArrowheads="1"/>
            </p:cNvSpPr>
            <p:nvPr/>
          </p:nvSpPr>
          <p:spPr bwMode="auto">
            <a:xfrm>
              <a:off x="4006964" y="2027555"/>
              <a:ext cx="211138" cy="95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p1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339"/>
            <p:cNvSpPr txBox="1">
              <a:spLocks noChangeArrowheads="1"/>
            </p:cNvSpPr>
            <p:nvPr/>
          </p:nvSpPr>
          <p:spPr bwMode="auto">
            <a:xfrm>
              <a:off x="3378041" y="3524885"/>
              <a:ext cx="115887" cy="95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341"/>
            <p:cNvSpPr txBox="1">
              <a:spLocks noChangeArrowheads="1"/>
            </p:cNvSpPr>
            <p:nvPr/>
          </p:nvSpPr>
          <p:spPr bwMode="auto">
            <a:xfrm>
              <a:off x="2192446" y="3595047"/>
              <a:ext cx="100994" cy="95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z4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Text Box 342"/>
            <p:cNvSpPr txBox="1">
              <a:spLocks noChangeArrowheads="1"/>
            </p:cNvSpPr>
            <p:nvPr/>
          </p:nvSpPr>
          <p:spPr bwMode="auto">
            <a:xfrm>
              <a:off x="3091597" y="1762432"/>
              <a:ext cx="100994" cy="95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z1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Text Box 343"/>
            <p:cNvSpPr txBox="1">
              <a:spLocks noChangeArrowheads="1"/>
            </p:cNvSpPr>
            <p:nvPr/>
          </p:nvSpPr>
          <p:spPr bwMode="auto">
            <a:xfrm>
              <a:off x="1983090" y="2709863"/>
              <a:ext cx="100994" cy="95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z3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392"/>
            <p:cNvSpPr txBox="1">
              <a:spLocks noChangeArrowheads="1"/>
            </p:cNvSpPr>
            <p:nvPr/>
          </p:nvSpPr>
          <p:spPr bwMode="auto">
            <a:xfrm>
              <a:off x="1875791" y="1963606"/>
              <a:ext cx="82550" cy="102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396"/>
            <p:cNvSpPr txBox="1">
              <a:spLocks noChangeArrowheads="1"/>
            </p:cNvSpPr>
            <p:nvPr/>
          </p:nvSpPr>
          <p:spPr bwMode="auto">
            <a:xfrm>
              <a:off x="2172696" y="1506621"/>
              <a:ext cx="179387" cy="17938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4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397"/>
            <p:cNvSpPr txBox="1">
              <a:spLocks noChangeArrowheads="1"/>
            </p:cNvSpPr>
            <p:nvPr/>
          </p:nvSpPr>
          <p:spPr bwMode="auto">
            <a:xfrm>
              <a:off x="3943398" y="1499862"/>
              <a:ext cx="179387" cy="17938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398"/>
            <p:cNvSpPr txBox="1">
              <a:spLocks noChangeArrowheads="1"/>
            </p:cNvSpPr>
            <p:nvPr/>
          </p:nvSpPr>
          <p:spPr bwMode="auto">
            <a:xfrm>
              <a:off x="2079368" y="4777739"/>
              <a:ext cx="70997" cy="95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x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8" name="AutoShape 406"/>
            <p:cNvCxnSpPr>
              <a:cxnSpLocks noChangeShapeType="1"/>
            </p:cNvCxnSpPr>
            <p:nvPr/>
          </p:nvCxnSpPr>
          <p:spPr bwMode="auto">
            <a:xfrm>
              <a:off x="6012180" y="1111250"/>
              <a:ext cx="0" cy="357251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9" name="Text Box 442"/>
            <p:cNvSpPr txBox="1">
              <a:spLocks noChangeArrowheads="1"/>
            </p:cNvSpPr>
            <p:nvPr/>
          </p:nvSpPr>
          <p:spPr bwMode="auto">
            <a:xfrm>
              <a:off x="1626321" y="2017712"/>
              <a:ext cx="179388" cy="17938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3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0" name="AutoShape 512"/>
            <p:cNvCxnSpPr>
              <a:cxnSpLocks noChangeShapeType="1"/>
            </p:cNvCxnSpPr>
            <p:nvPr/>
          </p:nvCxnSpPr>
          <p:spPr bwMode="auto">
            <a:xfrm flipH="1" flipV="1">
              <a:off x="1872423" y="2105218"/>
              <a:ext cx="245620" cy="2551202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545"/>
            <p:cNvCxnSpPr>
              <a:cxnSpLocks noChangeShapeType="1"/>
            </p:cNvCxnSpPr>
            <p:nvPr/>
          </p:nvCxnSpPr>
          <p:spPr bwMode="auto">
            <a:xfrm flipH="1" flipV="1">
              <a:off x="1858645" y="1736090"/>
              <a:ext cx="3650615" cy="6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546"/>
            <p:cNvCxnSpPr>
              <a:cxnSpLocks noChangeShapeType="1"/>
            </p:cNvCxnSpPr>
            <p:nvPr/>
          </p:nvCxnSpPr>
          <p:spPr bwMode="auto">
            <a:xfrm flipV="1">
              <a:off x="5509260" y="1724660"/>
              <a:ext cx="635" cy="234251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547"/>
            <p:cNvCxnSpPr>
              <a:cxnSpLocks noChangeShapeType="1"/>
            </p:cNvCxnSpPr>
            <p:nvPr/>
          </p:nvCxnSpPr>
          <p:spPr bwMode="auto">
            <a:xfrm flipH="1" flipV="1">
              <a:off x="2420620" y="4662170"/>
              <a:ext cx="3599815" cy="698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548"/>
            <p:cNvCxnSpPr>
              <a:cxnSpLocks noChangeShapeType="1"/>
            </p:cNvCxnSpPr>
            <p:nvPr/>
          </p:nvCxnSpPr>
          <p:spPr bwMode="auto">
            <a:xfrm flipH="1" flipV="1">
              <a:off x="1859280" y="1738688"/>
              <a:ext cx="1270" cy="291492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549"/>
            <p:cNvCxnSpPr>
              <a:cxnSpLocks noChangeShapeType="1"/>
            </p:cNvCxnSpPr>
            <p:nvPr/>
          </p:nvCxnSpPr>
          <p:spPr bwMode="auto">
            <a:xfrm flipH="1" flipV="1">
              <a:off x="1543050" y="1102995"/>
              <a:ext cx="5080" cy="357251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551"/>
            <p:cNvCxnSpPr>
              <a:cxnSpLocks noChangeShapeType="1"/>
            </p:cNvCxnSpPr>
            <p:nvPr/>
          </p:nvCxnSpPr>
          <p:spPr bwMode="auto">
            <a:xfrm>
              <a:off x="2427805" y="2285365"/>
              <a:ext cx="460375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553"/>
            <p:cNvCxnSpPr>
              <a:cxnSpLocks noChangeShapeType="1"/>
            </p:cNvCxnSpPr>
            <p:nvPr/>
          </p:nvCxnSpPr>
          <p:spPr bwMode="auto">
            <a:xfrm flipH="1">
              <a:off x="1546225" y="4655185"/>
              <a:ext cx="314325" cy="6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8" name="AutoShape 554"/>
            <p:cNvCxnSpPr>
              <a:cxnSpLocks noChangeShapeType="1"/>
            </p:cNvCxnSpPr>
            <p:nvPr/>
          </p:nvCxnSpPr>
          <p:spPr bwMode="auto">
            <a:xfrm>
              <a:off x="2428240" y="2273300"/>
              <a:ext cx="0" cy="238887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555"/>
            <p:cNvCxnSpPr>
              <a:cxnSpLocks noChangeShapeType="1"/>
            </p:cNvCxnSpPr>
            <p:nvPr/>
          </p:nvCxnSpPr>
          <p:spPr bwMode="auto">
            <a:xfrm>
              <a:off x="2879725" y="4049395"/>
              <a:ext cx="2631440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0" name="AutoShape 572"/>
            <p:cNvCxnSpPr>
              <a:cxnSpLocks noChangeShapeType="1"/>
            </p:cNvCxnSpPr>
            <p:nvPr/>
          </p:nvCxnSpPr>
          <p:spPr bwMode="auto">
            <a:xfrm flipH="1">
              <a:off x="2114866" y="2930525"/>
              <a:ext cx="1931354" cy="1725896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AutoShape 573"/>
            <p:cNvCxnSpPr>
              <a:cxnSpLocks noChangeShapeType="1"/>
            </p:cNvCxnSpPr>
            <p:nvPr/>
          </p:nvCxnSpPr>
          <p:spPr bwMode="auto">
            <a:xfrm>
              <a:off x="4040505" y="1749425"/>
              <a:ext cx="4445" cy="1636395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 type="triangle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AutoShape 574"/>
            <p:cNvCxnSpPr>
              <a:cxnSpLocks noChangeShapeType="1"/>
            </p:cNvCxnSpPr>
            <p:nvPr/>
          </p:nvCxnSpPr>
          <p:spPr bwMode="auto">
            <a:xfrm flipH="1">
              <a:off x="1876528" y="1749425"/>
              <a:ext cx="2163978" cy="702371"/>
            </a:xfrm>
            <a:prstGeom prst="straightConnector1">
              <a:avLst/>
            </a:prstGeom>
            <a:noFill/>
            <a:ln w="12700">
              <a:solidFill>
                <a:srgbClr val="0070C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Rectangle 575"/>
            <p:cNvSpPr>
              <a:spLocks noChangeArrowheads="1"/>
            </p:cNvSpPr>
            <p:nvPr/>
          </p:nvSpPr>
          <p:spPr bwMode="auto">
            <a:xfrm>
              <a:off x="3635375" y="1695658"/>
              <a:ext cx="828675" cy="1778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nl-NL"/>
            </a:p>
          </p:txBody>
        </p:sp>
        <p:cxnSp>
          <p:nvCxnSpPr>
            <p:cNvPr id="34" name="AutoShape 576"/>
            <p:cNvCxnSpPr>
              <a:cxnSpLocks noChangeShapeType="1"/>
            </p:cNvCxnSpPr>
            <p:nvPr/>
          </p:nvCxnSpPr>
          <p:spPr bwMode="auto">
            <a:xfrm>
              <a:off x="2028190" y="1748790"/>
              <a:ext cx="2014855" cy="1177925"/>
            </a:xfrm>
            <a:prstGeom prst="straightConnector1">
              <a:avLst/>
            </a:prstGeom>
            <a:noFill/>
            <a:ln w="12700">
              <a:solidFill>
                <a:srgbClr val="FFC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577"/>
            <p:cNvCxnSpPr>
              <a:cxnSpLocks noChangeShapeType="1"/>
            </p:cNvCxnSpPr>
            <p:nvPr/>
          </p:nvCxnSpPr>
          <p:spPr bwMode="auto">
            <a:xfrm>
              <a:off x="2276475" y="1749425"/>
              <a:ext cx="1768475" cy="1180465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 type="triangle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AutoShape 578"/>
            <p:cNvCxnSpPr>
              <a:cxnSpLocks noChangeShapeType="1"/>
            </p:cNvCxnSpPr>
            <p:nvPr/>
          </p:nvCxnSpPr>
          <p:spPr bwMode="auto">
            <a:xfrm>
              <a:off x="2536190" y="1750060"/>
              <a:ext cx="1510030" cy="1176655"/>
            </a:xfrm>
            <a:prstGeom prst="straightConnector1">
              <a:avLst/>
            </a:prstGeom>
            <a:noFill/>
            <a:ln w="12700">
              <a:solidFill>
                <a:srgbClr val="FFC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Rectangle 579"/>
            <p:cNvSpPr>
              <a:spLocks noChangeArrowheads="1"/>
            </p:cNvSpPr>
            <p:nvPr/>
          </p:nvSpPr>
          <p:spPr bwMode="auto">
            <a:xfrm>
              <a:off x="2028190" y="1696917"/>
              <a:ext cx="507365" cy="1778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38" name="Rectangle 580"/>
            <p:cNvSpPr>
              <a:spLocks noChangeArrowheads="1"/>
            </p:cNvSpPr>
            <p:nvPr/>
          </p:nvSpPr>
          <p:spPr bwMode="auto">
            <a:xfrm rot="5400000">
              <a:off x="1478002" y="2092117"/>
              <a:ext cx="703162" cy="1778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nl-NL"/>
            </a:p>
          </p:txBody>
        </p:sp>
        <p:cxnSp>
          <p:nvCxnSpPr>
            <p:cNvPr id="39" name="AutoShape 719"/>
            <p:cNvCxnSpPr>
              <a:cxnSpLocks noChangeShapeType="1"/>
            </p:cNvCxnSpPr>
            <p:nvPr/>
          </p:nvCxnSpPr>
          <p:spPr bwMode="auto">
            <a:xfrm flipV="1">
              <a:off x="1527810" y="1115695"/>
              <a:ext cx="4500245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0" name="AutoShape 740"/>
            <p:cNvCxnSpPr>
              <a:cxnSpLocks noChangeShapeType="1"/>
            </p:cNvCxnSpPr>
            <p:nvPr/>
          </p:nvCxnSpPr>
          <p:spPr bwMode="auto">
            <a:xfrm>
              <a:off x="2889885" y="2270760"/>
              <a:ext cx="635" cy="178562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1" name="AutoShape 766"/>
            <p:cNvCxnSpPr>
              <a:cxnSpLocks noChangeShapeType="1"/>
            </p:cNvCxnSpPr>
            <p:nvPr/>
          </p:nvCxnSpPr>
          <p:spPr bwMode="auto">
            <a:xfrm flipH="1">
              <a:off x="1862844" y="1749426"/>
              <a:ext cx="2177661" cy="355158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 type="none"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AutoShape 930"/>
            <p:cNvCxnSpPr>
              <a:cxnSpLocks noChangeShapeType="1"/>
            </p:cNvCxnSpPr>
            <p:nvPr/>
          </p:nvCxnSpPr>
          <p:spPr bwMode="auto">
            <a:xfrm flipV="1">
              <a:off x="1874520" y="1731645"/>
              <a:ext cx="661035" cy="2927316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256"/>
            <p:cNvCxnSpPr>
              <a:cxnSpLocks noChangeShapeType="1"/>
            </p:cNvCxnSpPr>
            <p:nvPr/>
          </p:nvCxnSpPr>
          <p:spPr bwMode="auto">
            <a:xfrm flipH="1">
              <a:off x="4046220" y="1754505"/>
              <a:ext cx="421005" cy="1634490"/>
            </a:xfrm>
            <a:prstGeom prst="straightConnector1">
              <a:avLst/>
            </a:prstGeom>
            <a:noFill/>
            <a:ln w="12700">
              <a:solidFill>
                <a:srgbClr val="0070C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AutoShape 257"/>
            <p:cNvCxnSpPr>
              <a:cxnSpLocks noChangeShapeType="1"/>
            </p:cNvCxnSpPr>
            <p:nvPr/>
          </p:nvCxnSpPr>
          <p:spPr bwMode="auto">
            <a:xfrm rot="5400000" flipV="1">
              <a:off x="3023235" y="2370455"/>
              <a:ext cx="1637665" cy="407035"/>
            </a:xfrm>
            <a:prstGeom prst="straightConnector1">
              <a:avLst/>
            </a:prstGeom>
            <a:noFill/>
            <a:ln w="12700">
              <a:solidFill>
                <a:srgbClr val="0070C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" name="Ovaal 45"/>
            <p:cNvSpPr/>
            <p:nvPr/>
          </p:nvSpPr>
          <p:spPr>
            <a:xfrm>
              <a:off x="4029710" y="2912745"/>
              <a:ext cx="35560" cy="355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3" name="Text Box 680"/>
            <p:cNvSpPr txBox="1">
              <a:spLocks noChangeArrowheads="1"/>
            </p:cNvSpPr>
            <p:nvPr/>
          </p:nvSpPr>
          <p:spPr bwMode="auto">
            <a:xfrm>
              <a:off x="3072853" y="2320689"/>
              <a:ext cx="171414" cy="163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l1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48" name="Rectangle 53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54"/>
          <p:cNvSpPr>
            <a:spLocks noChangeArrowheads="1"/>
          </p:cNvSpPr>
          <p:nvPr/>
        </p:nvSpPr>
        <p:spPr bwMode="auto">
          <a:xfrm>
            <a:off x="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56"/>
          <p:cNvSpPr>
            <a:spLocks noChangeArrowheads="1"/>
          </p:cNvSpPr>
          <p:nvPr/>
        </p:nvSpPr>
        <p:spPr bwMode="auto">
          <a:xfrm>
            <a:off x="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61"/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4" name="Rechthoek 53"/>
          <p:cNvSpPr/>
          <p:nvPr/>
        </p:nvSpPr>
        <p:spPr>
          <a:xfrm>
            <a:off x="1511986" y="6462121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nl-NL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Fig. 4: versneller draait parallel aan labyrint met één bocht</a:t>
            </a:r>
            <a:endParaRPr lang="nl-NL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67" name="AutoShape 930"/>
          <p:cNvCxnSpPr>
            <a:cxnSpLocks noChangeShapeType="1"/>
          </p:cNvCxnSpPr>
          <p:nvPr/>
        </p:nvCxnSpPr>
        <p:spPr bwMode="auto">
          <a:xfrm flipV="1">
            <a:off x="2173049" y="5367725"/>
            <a:ext cx="792000" cy="0"/>
          </a:xfrm>
          <a:prstGeom prst="straightConnector1">
            <a:avLst/>
          </a:prstGeom>
          <a:noFill/>
          <a:ln w="63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9889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hthoek 69"/>
          <p:cNvSpPr/>
          <p:nvPr/>
        </p:nvSpPr>
        <p:spPr>
          <a:xfrm>
            <a:off x="1827977" y="6551817"/>
            <a:ext cx="4435500" cy="246221"/>
          </a:xfrm>
          <a:prstGeom prst="rect">
            <a:avLst/>
          </a:prstGeom>
        </p:spPr>
        <p:txBody>
          <a:bodyPr wrap="square" lIns="0" rIns="0" anchor="ctr" anchorCtr="0">
            <a:spAutoFit/>
          </a:bodyPr>
          <a:lstStyle/>
          <a:p>
            <a:pPr>
              <a:spcAft>
                <a:spcPts val="0"/>
              </a:spcAft>
            </a:pPr>
            <a:r>
              <a:rPr lang="nl-NL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Fig. 5: versneller draait parallel aan labyrint met twee bochten</a:t>
            </a:r>
            <a:endParaRPr lang="nl-NL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78" name="Groep 77"/>
          <p:cNvGrpSpPr/>
          <p:nvPr/>
        </p:nvGrpSpPr>
        <p:grpSpPr>
          <a:xfrm>
            <a:off x="1606528" y="727950"/>
            <a:ext cx="6559594" cy="5364000"/>
            <a:chOff x="0" y="0"/>
            <a:chExt cx="6527197" cy="5364000"/>
          </a:xfrm>
        </p:grpSpPr>
        <p:sp>
          <p:nvSpPr>
            <p:cNvPr id="79" name="Rechthoek 78"/>
            <p:cNvSpPr/>
            <p:nvPr/>
          </p:nvSpPr>
          <p:spPr>
            <a:xfrm>
              <a:off x="1441635" y="1687999"/>
              <a:ext cx="634235" cy="366428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81" name="Text Box 937"/>
            <p:cNvSpPr txBox="1">
              <a:spLocks noChangeArrowheads="1"/>
            </p:cNvSpPr>
            <p:nvPr/>
          </p:nvSpPr>
          <p:spPr bwMode="auto">
            <a:xfrm>
              <a:off x="1442289" y="5034314"/>
              <a:ext cx="252000" cy="25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</a:t>
              </a:r>
              <a:r>
                <a:rPr kumimoji="0" lang="nl-NL" altLang="nl-NL" sz="10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5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Text Box 924"/>
            <p:cNvSpPr txBox="1">
              <a:spLocks noChangeArrowheads="1"/>
            </p:cNvSpPr>
            <p:nvPr/>
          </p:nvSpPr>
          <p:spPr bwMode="auto">
            <a:xfrm>
              <a:off x="643909" y="1270596"/>
              <a:ext cx="89817" cy="1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Text Box 925"/>
            <p:cNvSpPr txBox="1">
              <a:spLocks noChangeArrowheads="1"/>
            </p:cNvSpPr>
            <p:nvPr/>
          </p:nvSpPr>
          <p:spPr bwMode="auto">
            <a:xfrm>
              <a:off x="2217044" y="952525"/>
              <a:ext cx="189998" cy="155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</a:t>
              </a:r>
              <a:r>
                <a:rPr kumimoji="0" lang="nl-NL" altLang="nl-NL" sz="10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z1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Text Box 926"/>
            <p:cNvSpPr txBox="1">
              <a:spLocks noChangeArrowheads="1"/>
            </p:cNvSpPr>
            <p:nvPr/>
          </p:nvSpPr>
          <p:spPr bwMode="auto">
            <a:xfrm>
              <a:off x="3787481" y="1324596"/>
              <a:ext cx="229725" cy="155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</a:t>
              </a:r>
              <a:r>
                <a:rPr kumimoji="0" lang="nl-NL" altLang="nl-NL" sz="10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p1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Text Box 928"/>
            <p:cNvSpPr txBox="1">
              <a:spLocks noChangeArrowheads="1"/>
            </p:cNvSpPr>
            <p:nvPr/>
          </p:nvSpPr>
          <p:spPr bwMode="auto">
            <a:xfrm>
              <a:off x="746016" y="2101201"/>
              <a:ext cx="155453" cy="155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</a:t>
              </a:r>
              <a:r>
                <a:rPr kumimoji="0" lang="nl-NL" altLang="nl-NL" sz="10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z3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Text Box 934"/>
            <p:cNvSpPr txBox="1">
              <a:spLocks noChangeArrowheads="1"/>
            </p:cNvSpPr>
            <p:nvPr/>
          </p:nvSpPr>
          <p:spPr bwMode="auto">
            <a:xfrm>
              <a:off x="0" y="4299846"/>
              <a:ext cx="124363" cy="155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</a:t>
              </a:r>
              <a:r>
                <a:rPr kumimoji="0" lang="nl-NL" altLang="nl-NL" sz="10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x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Text Box 936"/>
            <p:cNvSpPr txBox="1">
              <a:spLocks noChangeArrowheads="1"/>
            </p:cNvSpPr>
            <p:nvPr/>
          </p:nvSpPr>
          <p:spPr bwMode="auto">
            <a:xfrm>
              <a:off x="353265" y="4283051"/>
              <a:ext cx="16190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</a:t>
              </a:r>
              <a:r>
                <a:rPr kumimoji="0" lang="nl-NL" altLang="nl-NL" sz="10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z5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hthoek 89"/>
            <p:cNvSpPr/>
            <p:nvPr/>
          </p:nvSpPr>
          <p:spPr>
            <a:xfrm>
              <a:off x="2038140" y="4500771"/>
              <a:ext cx="3868298" cy="828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91" name="Rechthoek 90"/>
            <p:cNvSpPr/>
            <p:nvPr/>
          </p:nvSpPr>
          <p:spPr>
            <a:xfrm>
              <a:off x="194724" y="4825900"/>
              <a:ext cx="1299015" cy="53640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92" name="Rechthoek 91"/>
            <p:cNvSpPr/>
            <p:nvPr/>
          </p:nvSpPr>
          <p:spPr>
            <a:xfrm>
              <a:off x="187538" y="858821"/>
              <a:ext cx="433904" cy="3168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cxnSp>
          <p:nvCxnSpPr>
            <p:cNvPr id="93" name="AutoShape 957"/>
            <p:cNvCxnSpPr>
              <a:cxnSpLocks noChangeShapeType="1"/>
            </p:cNvCxnSpPr>
            <p:nvPr/>
          </p:nvCxnSpPr>
          <p:spPr bwMode="auto">
            <a:xfrm flipH="1">
              <a:off x="179453" y="4022140"/>
              <a:ext cx="444684" cy="899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4" name="Rechthoek 93"/>
            <p:cNvSpPr/>
            <p:nvPr/>
          </p:nvSpPr>
          <p:spPr>
            <a:xfrm>
              <a:off x="5836365" y="854330"/>
              <a:ext cx="673763" cy="4500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96" name="Rechthoek 95"/>
            <p:cNvSpPr/>
            <p:nvPr/>
          </p:nvSpPr>
          <p:spPr>
            <a:xfrm>
              <a:off x="201013" y="20662"/>
              <a:ext cx="6318099" cy="86421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cxnSp>
          <p:nvCxnSpPr>
            <p:cNvPr id="97" name="AutoShape 495"/>
            <p:cNvCxnSpPr>
              <a:cxnSpLocks noChangeShapeType="1"/>
            </p:cNvCxnSpPr>
            <p:nvPr/>
          </p:nvCxnSpPr>
          <p:spPr bwMode="auto">
            <a:xfrm flipH="1">
              <a:off x="608865" y="885772"/>
              <a:ext cx="5224860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8" name="AutoShape 498"/>
            <p:cNvCxnSpPr>
              <a:cxnSpLocks noChangeShapeType="1"/>
            </p:cNvCxnSpPr>
            <p:nvPr/>
          </p:nvCxnSpPr>
          <p:spPr bwMode="auto">
            <a:xfrm>
              <a:off x="1423667" y="1674667"/>
              <a:ext cx="899" cy="316800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9" name="AutoShape 504"/>
            <p:cNvCxnSpPr>
              <a:cxnSpLocks noChangeShapeType="1"/>
            </p:cNvCxnSpPr>
            <p:nvPr/>
          </p:nvCxnSpPr>
          <p:spPr bwMode="auto">
            <a:xfrm flipH="1">
              <a:off x="174062" y="4817552"/>
              <a:ext cx="1250504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00" name="AutoShape 507"/>
            <p:cNvCxnSpPr>
              <a:cxnSpLocks noChangeShapeType="1"/>
            </p:cNvCxnSpPr>
            <p:nvPr/>
          </p:nvCxnSpPr>
          <p:spPr bwMode="auto">
            <a:xfrm>
              <a:off x="1423667" y="1691592"/>
              <a:ext cx="652202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01" name="AutoShape 890"/>
            <p:cNvCxnSpPr>
              <a:cxnSpLocks noChangeShapeType="1"/>
            </p:cNvCxnSpPr>
            <p:nvPr/>
          </p:nvCxnSpPr>
          <p:spPr bwMode="auto">
            <a:xfrm>
              <a:off x="1191889" y="903697"/>
              <a:ext cx="2558820" cy="1708660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 type="triangle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" name="AutoShape 891"/>
            <p:cNvCxnSpPr>
              <a:cxnSpLocks noChangeShapeType="1"/>
            </p:cNvCxnSpPr>
            <p:nvPr/>
          </p:nvCxnSpPr>
          <p:spPr bwMode="auto">
            <a:xfrm>
              <a:off x="1631187" y="910028"/>
              <a:ext cx="2121005" cy="1693388"/>
            </a:xfrm>
            <a:prstGeom prst="straightConnector1">
              <a:avLst/>
            </a:prstGeom>
            <a:noFill/>
            <a:ln w="12700">
              <a:solidFill>
                <a:srgbClr val="FFC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" name="AutoShape 892"/>
            <p:cNvCxnSpPr>
              <a:cxnSpLocks noChangeShapeType="1"/>
            </p:cNvCxnSpPr>
            <p:nvPr/>
          </p:nvCxnSpPr>
          <p:spPr bwMode="auto">
            <a:xfrm>
              <a:off x="756194" y="907782"/>
              <a:ext cx="2994202" cy="1695634"/>
            </a:xfrm>
            <a:prstGeom prst="straightConnector1">
              <a:avLst/>
            </a:prstGeom>
            <a:noFill/>
            <a:ln w="12700">
              <a:solidFill>
                <a:srgbClr val="FFC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" name="AutoShape 894"/>
            <p:cNvCxnSpPr>
              <a:cxnSpLocks noChangeShapeType="1"/>
            </p:cNvCxnSpPr>
            <p:nvPr/>
          </p:nvCxnSpPr>
          <p:spPr bwMode="auto">
            <a:xfrm flipH="1" flipV="1">
              <a:off x="643911" y="1402634"/>
              <a:ext cx="350069" cy="2717641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" name="AutoShape 895"/>
            <p:cNvCxnSpPr>
              <a:cxnSpLocks noChangeShapeType="1"/>
            </p:cNvCxnSpPr>
            <p:nvPr/>
          </p:nvCxnSpPr>
          <p:spPr bwMode="auto">
            <a:xfrm flipH="1">
              <a:off x="643071" y="914519"/>
              <a:ext cx="3112716" cy="987533"/>
            </a:xfrm>
            <a:prstGeom prst="straightConnector1">
              <a:avLst/>
            </a:prstGeom>
            <a:noFill/>
            <a:ln w="12700">
              <a:solidFill>
                <a:srgbClr val="0070C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" name="AutoShape 902"/>
            <p:cNvCxnSpPr>
              <a:cxnSpLocks noChangeShapeType="1"/>
            </p:cNvCxnSpPr>
            <p:nvPr/>
          </p:nvCxnSpPr>
          <p:spPr bwMode="auto">
            <a:xfrm flipH="1" flipV="1">
              <a:off x="5825585" y="876790"/>
              <a:ext cx="0" cy="363600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07" name="AutoShape 905"/>
            <p:cNvCxnSpPr>
              <a:cxnSpLocks noChangeShapeType="1"/>
            </p:cNvCxnSpPr>
            <p:nvPr/>
          </p:nvCxnSpPr>
          <p:spPr bwMode="auto">
            <a:xfrm>
              <a:off x="2053411" y="4485097"/>
              <a:ext cx="3773970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08" name="AutoShape 908"/>
            <p:cNvCxnSpPr>
              <a:cxnSpLocks noChangeShapeType="1"/>
            </p:cNvCxnSpPr>
            <p:nvPr/>
          </p:nvCxnSpPr>
          <p:spPr bwMode="auto">
            <a:xfrm>
              <a:off x="6497551" y="0"/>
              <a:ext cx="0" cy="536400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09" name="AutoShape 914"/>
            <p:cNvCxnSpPr>
              <a:cxnSpLocks noChangeShapeType="1"/>
            </p:cNvCxnSpPr>
            <p:nvPr/>
          </p:nvCxnSpPr>
          <p:spPr bwMode="auto">
            <a:xfrm flipH="1">
              <a:off x="993981" y="902787"/>
              <a:ext cx="194636" cy="3217488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0" name="AutoShape 919"/>
            <p:cNvCxnSpPr>
              <a:cxnSpLocks noChangeShapeType="1"/>
            </p:cNvCxnSpPr>
            <p:nvPr/>
          </p:nvCxnSpPr>
          <p:spPr bwMode="auto">
            <a:xfrm>
              <a:off x="3753989" y="910028"/>
              <a:ext cx="0" cy="2316843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 type="triangle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1" name="Rectangle 920"/>
            <p:cNvSpPr>
              <a:spLocks noChangeArrowheads="1"/>
            </p:cNvSpPr>
            <p:nvPr/>
          </p:nvSpPr>
          <p:spPr bwMode="auto">
            <a:xfrm>
              <a:off x="3179943" y="833853"/>
              <a:ext cx="1170550" cy="25154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112" name="Rectangle 921"/>
            <p:cNvSpPr>
              <a:spLocks noChangeArrowheads="1"/>
            </p:cNvSpPr>
            <p:nvPr/>
          </p:nvSpPr>
          <p:spPr bwMode="auto">
            <a:xfrm>
              <a:off x="758998" y="835440"/>
              <a:ext cx="864000" cy="2515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cxnSp>
          <p:nvCxnSpPr>
            <p:cNvPr id="113" name="AutoShape 931"/>
            <p:cNvCxnSpPr>
              <a:cxnSpLocks noChangeShapeType="1"/>
            </p:cNvCxnSpPr>
            <p:nvPr/>
          </p:nvCxnSpPr>
          <p:spPr bwMode="auto">
            <a:xfrm flipV="1">
              <a:off x="643070" y="927099"/>
              <a:ext cx="979133" cy="3288359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4" name="AutoShape 933"/>
            <p:cNvCxnSpPr>
              <a:cxnSpLocks noChangeShapeType="1"/>
            </p:cNvCxnSpPr>
            <p:nvPr/>
          </p:nvCxnSpPr>
          <p:spPr bwMode="auto">
            <a:xfrm flipH="1">
              <a:off x="176593" y="4120275"/>
              <a:ext cx="817388" cy="259454"/>
            </a:xfrm>
            <a:prstGeom prst="straightConnector1">
              <a:avLst/>
            </a:prstGeom>
            <a:noFill/>
            <a:ln w="9525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5" name="AutoShape 940"/>
            <p:cNvCxnSpPr>
              <a:cxnSpLocks noChangeShapeType="1"/>
            </p:cNvCxnSpPr>
            <p:nvPr/>
          </p:nvCxnSpPr>
          <p:spPr bwMode="auto">
            <a:xfrm flipV="1">
              <a:off x="179453" y="2472"/>
              <a:ext cx="0" cy="403560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6" name="AutoShape 952"/>
            <p:cNvCxnSpPr>
              <a:cxnSpLocks noChangeShapeType="1"/>
            </p:cNvCxnSpPr>
            <p:nvPr/>
          </p:nvCxnSpPr>
          <p:spPr bwMode="auto">
            <a:xfrm flipV="1">
              <a:off x="183944" y="4811659"/>
              <a:ext cx="0" cy="54000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7" name="AutoShape 954"/>
            <p:cNvCxnSpPr>
              <a:cxnSpLocks noChangeShapeType="1"/>
            </p:cNvCxnSpPr>
            <p:nvPr/>
          </p:nvCxnSpPr>
          <p:spPr bwMode="auto">
            <a:xfrm flipH="1">
              <a:off x="170180" y="5355106"/>
              <a:ext cx="6334248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8" name="AutoShape 955"/>
            <p:cNvCxnSpPr>
              <a:cxnSpLocks noChangeShapeType="1"/>
            </p:cNvCxnSpPr>
            <p:nvPr/>
          </p:nvCxnSpPr>
          <p:spPr bwMode="auto">
            <a:xfrm>
              <a:off x="2060599" y="1684369"/>
              <a:ext cx="0" cy="280800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9" name="AutoShape 956"/>
            <p:cNvCxnSpPr>
              <a:cxnSpLocks noChangeShapeType="1"/>
            </p:cNvCxnSpPr>
            <p:nvPr/>
          </p:nvCxnSpPr>
          <p:spPr bwMode="auto">
            <a:xfrm flipV="1">
              <a:off x="621440" y="874095"/>
              <a:ext cx="0" cy="315000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" name="AutoShape 962"/>
            <p:cNvCxnSpPr>
              <a:cxnSpLocks noChangeShapeType="1"/>
            </p:cNvCxnSpPr>
            <p:nvPr/>
          </p:nvCxnSpPr>
          <p:spPr bwMode="auto">
            <a:xfrm>
              <a:off x="160587" y="13475"/>
              <a:ext cx="6366610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21" name="Rectangle 1164"/>
            <p:cNvSpPr>
              <a:spLocks noChangeArrowheads="1"/>
            </p:cNvSpPr>
            <p:nvPr/>
          </p:nvSpPr>
          <p:spPr bwMode="auto">
            <a:xfrm rot="5400000">
              <a:off x="81544" y="1394491"/>
              <a:ext cx="1008000" cy="25154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cxnSp>
          <p:nvCxnSpPr>
            <p:cNvPr id="122" name="AutoShape 897"/>
            <p:cNvCxnSpPr>
              <a:cxnSpLocks noChangeShapeType="1"/>
            </p:cNvCxnSpPr>
            <p:nvPr/>
          </p:nvCxnSpPr>
          <p:spPr bwMode="auto">
            <a:xfrm flipH="1">
              <a:off x="3759380" y="914519"/>
              <a:ext cx="600997" cy="2340199"/>
            </a:xfrm>
            <a:prstGeom prst="straightConnector1">
              <a:avLst/>
            </a:prstGeom>
            <a:noFill/>
            <a:ln w="12700">
              <a:solidFill>
                <a:srgbClr val="0070C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" name="AutoShape 898"/>
            <p:cNvCxnSpPr>
              <a:cxnSpLocks noChangeShapeType="1"/>
            </p:cNvCxnSpPr>
            <p:nvPr/>
          </p:nvCxnSpPr>
          <p:spPr bwMode="auto">
            <a:xfrm>
              <a:off x="3181739" y="915419"/>
              <a:ext cx="573147" cy="2341997"/>
            </a:xfrm>
            <a:prstGeom prst="straightConnector1">
              <a:avLst/>
            </a:prstGeom>
            <a:noFill/>
            <a:ln w="12700">
              <a:solidFill>
                <a:srgbClr val="0070C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4" name="AutoShape 1276"/>
            <p:cNvCxnSpPr>
              <a:cxnSpLocks noChangeShapeType="1"/>
            </p:cNvCxnSpPr>
            <p:nvPr/>
          </p:nvCxnSpPr>
          <p:spPr bwMode="auto">
            <a:xfrm flipV="1">
              <a:off x="180969" y="3446839"/>
              <a:ext cx="1226440" cy="932892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" name="AutoShape 1277"/>
            <p:cNvCxnSpPr>
              <a:cxnSpLocks noChangeShapeType="1"/>
            </p:cNvCxnSpPr>
            <p:nvPr/>
          </p:nvCxnSpPr>
          <p:spPr bwMode="auto">
            <a:xfrm>
              <a:off x="171252" y="4387967"/>
              <a:ext cx="403791" cy="396311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1278"/>
            <p:cNvSpPr>
              <a:spLocks noChangeArrowheads="1"/>
            </p:cNvSpPr>
            <p:nvPr/>
          </p:nvSpPr>
          <p:spPr bwMode="auto">
            <a:xfrm>
              <a:off x="640272" y="4841013"/>
              <a:ext cx="828000" cy="25154"/>
            </a:xfrm>
            <a:prstGeom prst="rect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sp>
          <p:nvSpPr>
            <p:cNvPr id="127" name="Rechthoek 126"/>
            <p:cNvSpPr>
              <a:spLocks noChangeArrowheads="1"/>
            </p:cNvSpPr>
            <p:nvPr/>
          </p:nvSpPr>
          <p:spPr bwMode="auto">
            <a:xfrm rot="5400000">
              <a:off x="753093" y="4141939"/>
              <a:ext cx="1422000" cy="25154"/>
            </a:xfrm>
            <a:prstGeom prst="rect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cxnSp>
          <p:nvCxnSpPr>
            <p:cNvPr id="128" name="Rechte verbindingslijn 127"/>
            <p:cNvCxnSpPr/>
            <p:nvPr/>
          </p:nvCxnSpPr>
          <p:spPr>
            <a:xfrm flipV="1">
              <a:off x="575032" y="3444814"/>
              <a:ext cx="834966" cy="135108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Ovaal 128"/>
            <p:cNvSpPr/>
            <p:nvPr/>
          </p:nvSpPr>
          <p:spPr>
            <a:xfrm>
              <a:off x="3728836" y="2582754"/>
              <a:ext cx="50308" cy="503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cxnSp>
          <p:nvCxnSpPr>
            <p:cNvPr id="130" name="AutoShape 893"/>
            <p:cNvCxnSpPr>
              <a:cxnSpLocks noChangeShapeType="1"/>
            </p:cNvCxnSpPr>
            <p:nvPr/>
          </p:nvCxnSpPr>
          <p:spPr bwMode="auto">
            <a:xfrm flipH="1">
              <a:off x="180969" y="2617790"/>
              <a:ext cx="3571227" cy="1771965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1" name="Text Box 922"/>
            <p:cNvSpPr txBox="1">
              <a:spLocks noChangeArrowheads="1"/>
            </p:cNvSpPr>
            <p:nvPr/>
          </p:nvSpPr>
          <p:spPr bwMode="auto">
            <a:xfrm>
              <a:off x="1057388" y="577259"/>
              <a:ext cx="252000" cy="25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</a:t>
              </a:r>
              <a:r>
                <a:rPr kumimoji="0" lang="nl-NL" altLang="nl-NL" sz="10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4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Text Box 1165"/>
            <p:cNvSpPr txBox="1">
              <a:spLocks noChangeArrowheads="1"/>
            </p:cNvSpPr>
            <p:nvPr/>
          </p:nvSpPr>
          <p:spPr bwMode="auto">
            <a:xfrm>
              <a:off x="310941" y="1283403"/>
              <a:ext cx="252000" cy="25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</a:t>
              </a:r>
              <a:r>
                <a:rPr kumimoji="0" lang="nl-NL" altLang="nl-NL" sz="10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3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" name="Text Box 1163"/>
            <p:cNvSpPr txBox="1">
              <a:spLocks noChangeArrowheads="1"/>
            </p:cNvSpPr>
            <p:nvPr/>
          </p:nvSpPr>
          <p:spPr bwMode="auto">
            <a:xfrm>
              <a:off x="2666983" y="1976653"/>
              <a:ext cx="164435" cy="169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0"/>
                </a:spcAft>
              </a:pPr>
              <a:r>
                <a:rPr lang="nl-NL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</a:t>
              </a:r>
              <a:r>
                <a:rPr lang="nl-NL" sz="10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l1</a:t>
              </a:r>
              <a:endParaRPr lang="nl-NL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4" name="Text Box 929"/>
            <p:cNvSpPr txBox="1">
              <a:spLocks noChangeArrowheads="1"/>
            </p:cNvSpPr>
            <p:nvPr/>
          </p:nvSpPr>
          <p:spPr bwMode="auto">
            <a:xfrm>
              <a:off x="1049304" y="3216090"/>
              <a:ext cx="16190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0"/>
                </a:spcAft>
              </a:pPr>
              <a:r>
                <a:rPr lang="nl-NL" sz="10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</a:t>
              </a:r>
              <a:r>
                <a:rPr lang="nl-NL" sz="1000" baseline="-250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z4</a:t>
              </a:r>
              <a:endParaRPr lang="nl-NL" sz="1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5" name="Text Box 918"/>
            <p:cNvSpPr txBox="1">
              <a:spLocks noChangeArrowheads="1"/>
            </p:cNvSpPr>
            <p:nvPr/>
          </p:nvSpPr>
          <p:spPr bwMode="auto">
            <a:xfrm>
              <a:off x="3624402" y="576942"/>
              <a:ext cx="252000" cy="25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x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</a:t>
              </a:r>
              <a:r>
                <a:rPr kumimoji="0" lang="nl-NL" altLang="nl-NL" sz="10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</a:t>
              </a:r>
              <a:endPara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" name="Text Box 927"/>
            <p:cNvSpPr txBox="1">
              <a:spLocks noChangeArrowheads="1"/>
            </p:cNvSpPr>
            <p:nvPr/>
          </p:nvSpPr>
          <p:spPr bwMode="auto">
            <a:xfrm>
              <a:off x="2824648" y="3187313"/>
              <a:ext cx="110490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0"/>
                </a:spcAft>
              </a:pPr>
              <a:r>
                <a:rPr lang="nl-NL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</a:t>
              </a:r>
              <a:r>
                <a:rPr lang="nl-NL" sz="10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endParaRPr lang="nl-NL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37" name="AutoShape 895"/>
            <p:cNvCxnSpPr>
              <a:cxnSpLocks noChangeShapeType="1"/>
            </p:cNvCxnSpPr>
            <p:nvPr/>
          </p:nvCxnSpPr>
          <p:spPr bwMode="auto">
            <a:xfrm flipH="1">
              <a:off x="637418" y="905642"/>
              <a:ext cx="3116572" cy="496992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 type="none"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8" name="AutoShape 1277"/>
            <p:cNvCxnSpPr>
              <a:cxnSpLocks noChangeShapeType="1"/>
            </p:cNvCxnSpPr>
            <p:nvPr/>
          </p:nvCxnSpPr>
          <p:spPr bwMode="auto">
            <a:xfrm>
              <a:off x="632586" y="4031525"/>
              <a:ext cx="792000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9" name="AutoShape 1277"/>
            <p:cNvCxnSpPr>
              <a:cxnSpLocks noChangeShapeType="1"/>
            </p:cNvCxnSpPr>
            <p:nvPr/>
          </p:nvCxnSpPr>
          <p:spPr bwMode="auto">
            <a:xfrm>
              <a:off x="174062" y="4012876"/>
              <a:ext cx="0" cy="79200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0" name="AutoShape 914"/>
            <p:cNvCxnSpPr>
              <a:cxnSpLocks noChangeShapeType="1"/>
            </p:cNvCxnSpPr>
            <p:nvPr/>
          </p:nvCxnSpPr>
          <p:spPr bwMode="auto">
            <a:xfrm flipH="1">
              <a:off x="501776" y="905167"/>
              <a:ext cx="686844" cy="3891981"/>
            </a:xfrm>
            <a:prstGeom prst="straightConnector1">
              <a:avLst/>
            </a:prstGeom>
            <a:noFill/>
            <a:ln w="12700">
              <a:solidFill>
                <a:srgbClr val="FFC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1" name="AutoShape 894"/>
            <p:cNvCxnSpPr>
              <a:cxnSpLocks noChangeShapeType="1"/>
            </p:cNvCxnSpPr>
            <p:nvPr/>
          </p:nvCxnSpPr>
          <p:spPr bwMode="auto">
            <a:xfrm flipV="1">
              <a:off x="640488" y="1400840"/>
              <a:ext cx="0" cy="3402000"/>
            </a:xfrm>
            <a:prstGeom prst="straightConnector1">
              <a:avLst/>
            </a:prstGeom>
            <a:noFill/>
            <a:ln w="12700">
              <a:solidFill>
                <a:srgbClr val="0070C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1364"/>
            <p:cNvSpPr>
              <a:spLocks noChangeArrowheads="1"/>
            </p:cNvSpPr>
            <p:nvPr/>
          </p:nvSpPr>
          <p:spPr bwMode="auto">
            <a:xfrm>
              <a:off x="499014" y="4840738"/>
              <a:ext cx="143676" cy="25033"/>
            </a:xfrm>
            <a:prstGeom prst="rect">
              <a:avLst/>
            </a:prstGeom>
            <a:solidFill>
              <a:srgbClr val="C198E0"/>
            </a:solidFill>
            <a:ln w="9525">
              <a:solidFill>
                <a:srgbClr val="7030A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nl-NL"/>
            </a:p>
          </p:txBody>
        </p:sp>
        <p:cxnSp>
          <p:nvCxnSpPr>
            <p:cNvPr id="143" name="AutoShape 893"/>
            <p:cNvCxnSpPr>
              <a:cxnSpLocks noChangeShapeType="1"/>
            </p:cNvCxnSpPr>
            <p:nvPr/>
          </p:nvCxnSpPr>
          <p:spPr bwMode="auto">
            <a:xfrm rot="60000" flipH="1">
              <a:off x="2203712" y="3113535"/>
              <a:ext cx="539290" cy="273589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round/>
              <a:headEnd type="none"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4" name="AutoShape 933"/>
            <p:cNvCxnSpPr>
              <a:cxnSpLocks noChangeShapeType="1"/>
            </p:cNvCxnSpPr>
            <p:nvPr/>
          </p:nvCxnSpPr>
          <p:spPr bwMode="auto">
            <a:xfrm flipH="1">
              <a:off x="663815" y="4154060"/>
              <a:ext cx="212977" cy="68400"/>
            </a:xfrm>
            <a:prstGeom prst="straightConnector1">
              <a:avLst/>
            </a:prstGeom>
            <a:noFill/>
            <a:ln w="9525">
              <a:solidFill>
                <a:srgbClr val="7030A0"/>
              </a:solidFill>
              <a:round/>
              <a:headEnd type="none"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3095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67" name="Rectangle 73"/>
          <p:cNvSpPr>
            <a:spLocks noChangeArrowheads="1"/>
          </p:cNvSpPr>
          <p:nvPr/>
        </p:nvSpPr>
        <p:spPr bwMode="auto">
          <a:xfrm>
            <a:off x="245110" y="15541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69" name="Rechthoek 68"/>
          <p:cNvSpPr/>
          <p:nvPr/>
        </p:nvSpPr>
        <p:spPr>
          <a:xfrm>
            <a:off x="1740064" y="6487957"/>
            <a:ext cx="4003345" cy="36000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Aft>
                <a:spcPts val="0"/>
              </a:spcAft>
            </a:pPr>
            <a:r>
              <a:rPr lang="nl-NL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Fig. 6: Versneller draait parallel aan labyrint met twee bochten</a:t>
            </a:r>
          </a:p>
          <a:p>
            <a:pPr>
              <a:spcAft>
                <a:spcPts val="0"/>
              </a:spcAft>
            </a:pPr>
            <a:r>
              <a:rPr lang="nl-NL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nl-NL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96" name="Rechte verbindingslijn 95"/>
          <p:cNvCxnSpPr/>
          <p:nvPr/>
        </p:nvCxnSpPr>
        <p:spPr>
          <a:xfrm rot="5400000">
            <a:off x="4869594" y="5613573"/>
            <a:ext cx="738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ep 70"/>
          <p:cNvGrpSpPr/>
          <p:nvPr/>
        </p:nvGrpSpPr>
        <p:grpSpPr>
          <a:xfrm>
            <a:off x="1740064" y="228600"/>
            <a:ext cx="6336000" cy="6264479"/>
            <a:chOff x="1740064" y="228600"/>
            <a:chExt cx="6336000" cy="6264479"/>
          </a:xfrm>
        </p:grpSpPr>
        <p:cxnSp>
          <p:nvCxnSpPr>
            <p:cNvPr id="90" name="Rechte verbindingslijn 89"/>
            <p:cNvCxnSpPr/>
            <p:nvPr/>
          </p:nvCxnSpPr>
          <p:spPr>
            <a:xfrm>
              <a:off x="2207676" y="5241516"/>
              <a:ext cx="80731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oep 65"/>
            <p:cNvGrpSpPr/>
            <p:nvPr/>
          </p:nvGrpSpPr>
          <p:grpSpPr>
            <a:xfrm>
              <a:off x="1740064" y="228600"/>
              <a:ext cx="6336000" cy="6264479"/>
              <a:chOff x="1740064" y="228600"/>
              <a:chExt cx="6336000" cy="6264479"/>
            </a:xfrm>
          </p:grpSpPr>
          <p:grpSp>
            <p:nvGrpSpPr>
              <p:cNvPr id="61" name="Groep 60"/>
              <p:cNvGrpSpPr/>
              <p:nvPr/>
            </p:nvGrpSpPr>
            <p:grpSpPr>
              <a:xfrm>
                <a:off x="1740064" y="228600"/>
                <a:ext cx="6336000" cy="6264479"/>
                <a:chOff x="1740064" y="228600"/>
                <a:chExt cx="6336000" cy="6264479"/>
              </a:xfrm>
            </p:grpSpPr>
            <p:cxnSp>
              <p:nvCxnSpPr>
                <p:cNvPr id="78" name="AutoShape 1227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2221233" y="1631128"/>
                  <a:ext cx="917562" cy="4347120"/>
                </a:xfrm>
                <a:prstGeom prst="straightConnector1">
                  <a:avLst/>
                </a:prstGeom>
                <a:noFill/>
                <a:ln w="12700">
                  <a:solidFill>
                    <a:srgbClr val="0070C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60" name="Groep 59"/>
                <p:cNvGrpSpPr/>
                <p:nvPr/>
              </p:nvGrpSpPr>
              <p:grpSpPr>
                <a:xfrm>
                  <a:off x="1740064" y="228600"/>
                  <a:ext cx="6336000" cy="6264479"/>
                  <a:chOff x="1740064" y="228600"/>
                  <a:chExt cx="6336000" cy="6264479"/>
                </a:xfrm>
              </p:grpSpPr>
              <p:grpSp>
                <p:nvGrpSpPr>
                  <p:cNvPr id="31" name="Groep 30"/>
                  <p:cNvGrpSpPr/>
                  <p:nvPr/>
                </p:nvGrpSpPr>
                <p:grpSpPr>
                  <a:xfrm>
                    <a:off x="1740064" y="228600"/>
                    <a:ext cx="6336000" cy="6264479"/>
                    <a:chOff x="1740064" y="228600"/>
                    <a:chExt cx="6336000" cy="6264479"/>
                  </a:xfrm>
                </p:grpSpPr>
                <p:grpSp>
                  <p:nvGrpSpPr>
                    <p:cNvPr id="70" name="Groep 69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740064" y="228600"/>
                      <a:ext cx="6336000" cy="6264479"/>
                      <a:chOff x="1527810" y="1219835"/>
                      <a:chExt cx="4500245" cy="4449445"/>
                    </a:xfrm>
                  </p:grpSpPr>
                  <p:sp>
                    <p:nvSpPr>
                      <p:cNvPr id="7" name="Rechthoek 6"/>
                      <p:cNvSpPr/>
                      <p:nvPr/>
                    </p:nvSpPr>
                    <p:spPr>
                      <a:xfrm>
                        <a:off x="1553845" y="1828165"/>
                        <a:ext cx="316865" cy="382206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nl-NL" dirty="0"/>
                      </a:p>
                    </p:txBody>
                  </p:sp>
                  <p:sp>
                    <p:nvSpPr>
                      <p:cNvPr id="53" name="Text Box 128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696749" y="5291898"/>
                        <a:ext cx="179387" cy="179387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0" tIns="0" rIns="0" bIns="0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nl-NL" altLang="nl-NL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A</a:t>
                        </a:r>
                        <a:r>
                          <a:rPr kumimoji="0" lang="nl-NL" altLang="nl-NL" sz="1000" b="0" i="0" u="none" strike="noStrike" cap="none" normalizeH="0" baseline="-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5</a:t>
                        </a:r>
                        <a:endPara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" name="Text Box 125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294856" y="2574291"/>
                        <a:ext cx="166688" cy="16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0" tIns="0" rIns="0" bIns="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nl-NL" altLang="nl-NL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d</a:t>
                        </a:r>
                        <a:r>
                          <a:rPr kumimoji="0" lang="nl-NL" altLang="nl-NL" sz="1000" b="0" i="0" u="none" strike="noStrike" cap="none" normalizeH="0" baseline="-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l1</a:t>
                        </a:r>
                        <a:endPara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" name="Rechthoek 2"/>
                      <p:cNvSpPr/>
                      <p:nvPr/>
                    </p:nvSpPr>
                    <p:spPr>
                      <a:xfrm>
                        <a:off x="2833369" y="4166870"/>
                        <a:ext cx="2744264" cy="61849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4" name="Rechthoek 3"/>
                      <p:cNvSpPr/>
                      <p:nvPr/>
                    </p:nvSpPr>
                    <p:spPr>
                      <a:xfrm>
                        <a:off x="2431922" y="2404326"/>
                        <a:ext cx="462915" cy="237490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5" name="Rechthoek 4"/>
                      <p:cNvSpPr/>
                      <p:nvPr/>
                    </p:nvSpPr>
                    <p:spPr>
                      <a:xfrm>
                        <a:off x="5516880" y="1833245"/>
                        <a:ext cx="499110" cy="294449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6" name="Rechthoek 5"/>
                      <p:cNvSpPr/>
                      <p:nvPr/>
                    </p:nvSpPr>
                    <p:spPr>
                      <a:xfrm>
                        <a:off x="1864360" y="5307965"/>
                        <a:ext cx="2151380" cy="36131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8" name="Rechthoek 7"/>
                      <p:cNvSpPr/>
                      <p:nvPr/>
                    </p:nvSpPr>
                    <p:spPr>
                      <a:xfrm>
                        <a:off x="1557020" y="1225550"/>
                        <a:ext cx="4459605" cy="62420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9" name="Text Box 121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058285" y="2073375"/>
                        <a:ext cx="153988" cy="1093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nl-NL" altLang="nl-NL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d</a:t>
                        </a:r>
                        <a:r>
                          <a:rPr lang="nl-NL" altLang="nl-NL" sz="1000" baseline="-30000" dirty="0" smtClean="0"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p1</a:t>
                        </a:r>
                        <a:endPara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0" name="Text Box 121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924934" y="3674746"/>
                        <a:ext cx="112713" cy="14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nl-NL" altLang="nl-NL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d</a:t>
                        </a:r>
                        <a:r>
                          <a:rPr kumimoji="0" lang="nl-NL" altLang="nl-NL" sz="1000" b="0" i="0" u="none" strike="noStrike" cap="none" normalizeH="0" baseline="-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l</a:t>
                        </a:r>
                        <a:endPara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" name="Text Box 121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195194" y="4227274"/>
                        <a:ext cx="142875" cy="14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nl-NL" altLang="nl-NL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d</a:t>
                        </a:r>
                        <a:r>
                          <a:rPr kumimoji="0" lang="nl-NL" altLang="nl-NL" sz="1000" b="0" i="0" u="none" strike="noStrike" cap="none" normalizeH="0" baseline="-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z4</a:t>
                        </a:r>
                        <a:endPara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2" name="Text Box 121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220244" y="1929765"/>
                        <a:ext cx="142875" cy="14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nl-NL" altLang="nl-NL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d</a:t>
                        </a:r>
                        <a:r>
                          <a:rPr kumimoji="0" lang="nl-NL" altLang="nl-NL" sz="1000" b="0" i="0" u="none" strike="noStrike" cap="none" normalizeH="0" baseline="-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z1</a:t>
                        </a:r>
                        <a:endPara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" name="Text Box 122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897087" y="3512011"/>
                        <a:ext cx="142875" cy="14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nl-NL" altLang="nl-NL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d</a:t>
                        </a:r>
                        <a:r>
                          <a:rPr kumimoji="0" lang="nl-NL" altLang="nl-NL" sz="1000" b="0" i="0" u="none" strike="noStrike" cap="none" normalizeH="0" baseline="-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z3</a:t>
                        </a:r>
                        <a:endPara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4" name="Text Box 122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890543" y="2091664"/>
                        <a:ext cx="51139" cy="1022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0" tIns="0" rIns="0" bIns="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nl-NL" altLang="nl-NL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r</a:t>
                        </a:r>
                        <a:endPara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5" name="Text Box 122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152372" y="1636299"/>
                        <a:ext cx="179388" cy="179387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0" tIns="0" rIns="0" bIns="0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nl-NL" altLang="nl-NL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A</a:t>
                        </a:r>
                        <a:r>
                          <a:rPr kumimoji="0" lang="nl-NL" altLang="nl-NL" sz="1000" b="0" i="0" u="none" strike="noStrike" cap="none" normalizeH="0" baseline="-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4</a:t>
                        </a:r>
                        <a:endPara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6" name="Text Box 122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955099" y="1632344"/>
                        <a:ext cx="179388" cy="179387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0" tIns="0" rIns="0" bIns="0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nl-NL" altLang="nl-NL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A</a:t>
                        </a:r>
                        <a:r>
                          <a:rPr kumimoji="0" lang="nl-NL" altLang="nl-NL" sz="1000" b="0" i="0" u="none" strike="noStrike" cap="none" normalizeH="0" baseline="-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1</a:t>
                        </a:r>
                        <a:endPara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cxnSp>
                    <p:nvCxnSpPr>
                      <p:cNvPr id="17" name="AutoShape 122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6012180" y="1228090"/>
                        <a:ext cx="0" cy="3572510"/>
                      </a:xfrm>
                      <a:prstGeom prst="straightConnector1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28398" dir="3806097" algn="ctr" rotWithShape="0">
                                <a:srgbClr val="7F7F7F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sp>
                    <p:nvSpPr>
                      <p:cNvPr id="18" name="Text Box 122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646589" y="2109623"/>
                        <a:ext cx="179388" cy="179387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0" tIns="0" rIns="0" bIns="0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nl-NL" altLang="nl-NL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A</a:t>
                        </a:r>
                        <a:r>
                          <a:rPr kumimoji="0" lang="nl-NL" altLang="nl-NL" sz="1000" b="0" i="0" u="none" strike="noStrike" cap="none" normalizeH="0" baseline="-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3</a:t>
                        </a:r>
                        <a:endPara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cxnSp>
                    <p:nvCxnSpPr>
                      <p:cNvPr id="19" name="AutoShape 122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 flipV="1">
                        <a:off x="1872614" y="2208428"/>
                        <a:ext cx="292736" cy="2792198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0" name="AutoShape 122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 flipV="1">
                        <a:off x="1858645" y="1852930"/>
                        <a:ext cx="3650615" cy="635"/>
                      </a:xfrm>
                      <a:prstGeom prst="straightConnector1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28398" dir="3806097" algn="ctr" rotWithShape="0">
                                <a:srgbClr val="7F7F7F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21" name="AutoShape 122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5509260" y="1841500"/>
                        <a:ext cx="635" cy="2342515"/>
                      </a:xfrm>
                      <a:prstGeom prst="straightConnector1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28398" dir="3806097" algn="ctr" rotWithShape="0">
                                <a:srgbClr val="7F7F7F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22" name="AutoShape 123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 flipV="1">
                        <a:off x="2420620" y="4779010"/>
                        <a:ext cx="3599815" cy="6985"/>
                      </a:xfrm>
                      <a:prstGeom prst="straightConnector1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28398" dir="3806097" algn="ctr" rotWithShape="0">
                                <a:srgbClr val="7F7F7F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23" name="AutoShape 123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 flipV="1">
                        <a:off x="1859279" y="1840646"/>
                        <a:ext cx="0" cy="3474904"/>
                      </a:xfrm>
                      <a:prstGeom prst="straightConnector1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4" name="AutoShape 123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 flipV="1">
                        <a:off x="1543050" y="1219835"/>
                        <a:ext cx="5080" cy="4448810"/>
                      </a:xfrm>
                      <a:prstGeom prst="straightConnector1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28398" dir="3806097" algn="ctr" rotWithShape="0">
                                <a:srgbClr val="7F7F7F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25" name="AutoShape 123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419350" y="2402205"/>
                        <a:ext cx="460375" cy="0"/>
                      </a:xfrm>
                      <a:prstGeom prst="straightConnector1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28398" dir="3806097" algn="ctr" rotWithShape="0">
                                <a:srgbClr val="7F7F7F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26" name="AutoShape 123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>
                        <a:off x="1529715" y="5648325"/>
                        <a:ext cx="2499360" cy="635"/>
                      </a:xfrm>
                      <a:prstGeom prst="straightConnector1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28398" dir="3806097" algn="ctr" rotWithShape="0">
                                <a:srgbClr val="7F7F7F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27" name="AutoShape 123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428240" y="2390140"/>
                        <a:ext cx="0" cy="2388870"/>
                      </a:xfrm>
                      <a:prstGeom prst="straightConnector1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28398" dir="3806097" algn="ctr" rotWithShape="0">
                                <a:srgbClr val="7F7F7F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28" name="AutoShape 123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879725" y="4166235"/>
                        <a:ext cx="2631440" cy="0"/>
                      </a:xfrm>
                      <a:prstGeom prst="straightConnector1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28398" dir="3806097" algn="ctr" rotWithShape="0">
                                <a:srgbClr val="7F7F7F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29" name="AutoShape 123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>
                        <a:off x="4038600" y="3055620"/>
                        <a:ext cx="0" cy="199390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C00000"/>
                        </a:solidFill>
                        <a:round/>
                        <a:headEnd type="none"/>
                        <a:tailEnd type="triangle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30" name="AutoShape 123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>
                        <a:off x="4038600" y="1866265"/>
                        <a:ext cx="1905" cy="118046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70C0"/>
                        </a:solidFill>
                        <a:round/>
                        <a:headEnd type="triangle"/>
                        <a:tailEnd type="none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sp>
                    <p:nvSpPr>
                      <p:cNvPr id="32" name="Rectangle 12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25229" y="1816735"/>
                        <a:ext cx="843796" cy="17780"/>
                      </a:xfrm>
                      <a:prstGeom prst="rect">
                        <a:avLst/>
                      </a:prstGeom>
                      <a:solidFill>
                        <a:srgbClr val="0070C0"/>
                      </a:solidFill>
                      <a:ln w="9525">
                        <a:solidFill>
                          <a:srgbClr val="0070C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nl-NL"/>
                      </a:p>
                    </p:txBody>
                  </p:sp>
                  <p:cxnSp>
                    <p:nvCxnSpPr>
                      <p:cNvPr id="33" name="AutoShape 124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968117" y="1871460"/>
                        <a:ext cx="2073658" cy="1168285"/>
                      </a:xfrm>
                      <a:prstGeom prst="straightConnector1">
                        <a:avLst/>
                      </a:prstGeom>
                      <a:noFill/>
                      <a:ln w="12700">
                        <a:solidFill>
                          <a:srgbClr val="FFC000"/>
                        </a:solidFill>
                        <a:prstDash val="sysDot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34" name="AutoShape 124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241893" y="1867535"/>
                        <a:ext cx="1797342" cy="117411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FFC000"/>
                        </a:solidFill>
                        <a:round/>
                        <a:headEnd type="triangle"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35" name="AutoShape 124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537984" y="1865110"/>
                        <a:ext cx="1503791" cy="1176539"/>
                      </a:xfrm>
                      <a:prstGeom prst="straightConnector1">
                        <a:avLst/>
                      </a:prstGeom>
                      <a:noFill/>
                      <a:ln w="12700">
                        <a:solidFill>
                          <a:srgbClr val="FFC000"/>
                        </a:solidFill>
                        <a:prstDash val="sysDot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sp>
                    <p:nvSpPr>
                      <p:cNvPr id="36" name="Rectangle 12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958804" y="1816735"/>
                        <a:ext cx="572758" cy="1778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rgbClr val="FFC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37" name="Rectangle 1245"/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1493231" y="2203134"/>
                        <a:ext cx="691515" cy="17780"/>
                      </a:xfrm>
                      <a:prstGeom prst="rect">
                        <a:avLst/>
                      </a:prstGeom>
                      <a:solidFill>
                        <a:srgbClr val="0070C0"/>
                      </a:solidFill>
                      <a:ln w="9525">
                        <a:solidFill>
                          <a:srgbClr val="0070C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nl-NL"/>
                      </a:p>
                    </p:txBody>
                  </p:sp>
                  <p:cxnSp>
                    <p:nvCxnSpPr>
                      <p:cNvPr id="38" name="AutoShape 124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>
                        <a:off x="2165350" y="1867535"/>
                        <a:ext cx="76543" cy="313118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FFC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39" name="AutoShape 124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1527810" y="1232535"/>
                        <a:ext cx="4500245" cy="0"/>
                      </a:xfrm>
                      <a:prstGeom prst="straightConnector1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28398" dir="3806097" algn="ctr" rotWithShape="0">
                                <a:srgbClr val="7F7F7F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40" name="AutoShape 124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5514340" y="1836420"/>
                        <a:ext cx="635" cy="2342515"/>
                      </a:xfrm>
                      <a:prstGeom prst="straightConnector1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28398" dir="3806097" algn="ctr" rotWithShape="0">
                                <a:srgbClr val="7F7F7F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41" name="AutoShape 124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884805" y="4161155"/>
                        <a:ext cx="2631440" cy="0"/>
                      </a:xfrm>
                      <a:prstGeom prst="straightConnector1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28398" dir="3806097" algn="ctr" rotWithShape="0">
                                <a:srgbClr val="7F7F7F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42" name="AutoShape 125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889885" y="2394366"/>
                        <a:ext cx="635" cy="1785620"/>
                      </a:xfrm>
                      <a:prstGeom prst="straightConnector1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28398" dir="3806097" algn="ctr" rotWithShape="0">
                                <a:srgbClr val="7F7F7F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43" name="AutoShape 125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>
                        <a:off x="1871344" y="1866265"/>
                        <a:ext cx="2169161" cy="688816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70C0"/>
                        </a:solidFill>
                        <a:prstDash val="sysDot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44" name="AutoShape 125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1873249" y="1864994"/>
                        <a:ext cx="661559" cy="2917510"/>
                      </a:xfrm>
                      <a:prstGeom prst="straightConnector1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45" name="AutoShape 125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>
                        <a:off x="4046220" y="1872615"/>
                        <a:ext cx="417195" cy="1634490"/>
                      </a:xfrm>
                      <a:prstGeom prst="straightConnector1">
                        <a:avLst/>
                      </a:prstGeom>
                      <a:noFill/>
                      <a:ln w="12700">
                        <a:solidFill>
                          <a:srgbClr val="0070C0"/>
                        </a:solidFill>
                        <a:prstDash val="sysDot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46" name="AutoShape 125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 flipV="1">
                        <a:off x="3017520" y="2480945"/>
                        <a:ext cx="1641475" cy="414655"/>
                      </a:xfrm>
                      <a:prstGeom prst="straightConnector1">
                        <a:avLst/>
                      </a:prstGeom>
                      <a:noFill/>
                      <a:ln w="12700">
                        <a:solidFill>
                          <a:srgbClr val="0070C0"/>
                        </a:solidFill>
                        <a:prstDash val="sysDot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47" name="AutoShape 126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858010" y="5307965"/>
                        <a:ext cx="2171065" cy="635"/>
                      </a:xfrm>
                      <a:prstGeom prst="straightConnector1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28398" dir="3806097" algn="ctr" rotWithShape="0">
                                <a:srgbClr val="7F7F7F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48" name="AutoShape 126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>
                        <a:off x="4048760" y="2575560"/>
                        <a:ext cx="0" cy="247269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B050"/>
                        </a:solidFill>
                        <a:round/>
                        <a:headEnd type="none"/>
                        <a:tailEnd type="triangle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49" name="AutoShape 126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4009390" y="5307965"/>
                        <a:ext cx="0" cy="340360"/>
                      </a:xfrm>
                      <a:prstGeom prst="straightConnector1">
                        <a:avLst/>
                      </a:prstGeom>
                      <a:noFill/>
                      <a:ln w="381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28398" dir="3806097" algn="ctr" rotWithShape="0">
                                <a:srgbClr val="7F7F7F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cxnSp>
                  <p:cxnSp>
                    <p:nvCxnSpPr>
                      <p:cNvPr id="50" name="AutoShape 126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162810" y="4992370"/>
                        <a:ext cx="1852930" cy="78164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7030A0"/>
                        </a:solidFill>
                        <a:round/>
                        <a:headEnd type="none"/>
                        <a:tailEnd type="triangle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51" name="AutoShape 126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873885" y="4693748"/>
                        <a:ext cx="2141855" cy="374645"/>
                      </a:xfrm>
                      <a:prstGeom prst="straightConnector1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sp>
                    <p:nvSpPr>
                      <p:cNvPr id="52" name="Rectangle 12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32203" y="5325124"/>
                        <a:ext cx="613670" cy="17780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  <a:ln w="9525">
                        <a:solidFill>
                          <a:srgbClr val="7030A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54" name="Text Box 128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037330" y="5006658"/>
                        <a:ext cx="114300" cy="150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nl-NL" altLang="nl-NL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L</a:t>
                        </a:r>
                        <a:r>
                          <a:rPr kumimoji="0" lang="nl-NL" altLang="nl-NL" sz="1000" b="0" i="0" u="none" strike="noStrike" cap="none" normalizeH="0" baseline="-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x</a:t>
                        </a:r>
                        <a:endPara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5" name="Text Box 129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068445" y="3677602"/>
                        <a:ext cx="127000" cy="14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nl-NL" altLang="nl-NL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d</a:t>
                        </a:r>
                        <a:r>
                          <a:rPr kumimoji="0" lang="nl-NL" altLang="nl-NL" sz="1000" b="0" i="0" u="none" strike="noStrike" cap="none" normalizeH="0" baseline="-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p</a:t>
                        </a:r>
                        <a:endPara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6" name="Text Box 130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593975" y="5011738"/>
                        <a:ext cx="142875" cy="14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none" lIns="0" tIns="0" rIns="0" bIns="0" numCol="1" anchor="t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nl-NL" altLang="nl-NL" sz="1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d</a:t>
                        </a:r>
                        <a:r>
                          <a:rPr kumimoji="0" lang="nl-NL" altLang="nl-NL" sz="1000" b="0" i="0" u="none" strike="noStrike" cap="none" normalizeH="0" baseline="-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z5</a:t>
                        </a:r>
                        <a:endParaRPr kumimoji="0" lang="nl-NL" alt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7" name="Rechthoek 56"/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1509388" y="5014389"/>
                        <a:ext cx="647700" cy="17780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  <a:ln w="9525">
                        <a:solidFill>
                          <a:srgbClr val="7030A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nl-NL"/>
                      </a:p>
                    </p:txBody>
                  </p:sp>
                  <p:cxnSp>
                    <p:nvCxnSpPr>
                      <p:cNvPr id="58" name="AutoShape 136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2485309" y="5069495"/>
                        <a:ext cx="1530431" cy="226299"/>
                      </a:xfrm>
                      <a:prstGeom prst="straightConnector1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59" name="Rechte verbindingslijn 58"/>
                      <p:cNvCxnSpPr/>
                      <p:nvPr/>
                    </p:nvCxnSpPr>
                    <p:spPr>
                      <a:xfrm>
                        <a:off x="1880235" y="4710430"/>
                        <a:ext cx="596819" cy="587376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2" name="Ovaal 61"/>
                      <p:cNvSpPr/>
                      <p:nvPr/>
                    </p:nvSpPr>
                    <p:spPr>
                      <a:xfrm>
                        <a:off x="4023995" y="3023870"/>
                        <a:ext cx="35560" cy="3556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nl-NL"/>
                      </a:p>
                    </p:txBody>
                  </p:sp>
                  <p:cxnSp>
                    <p:nvCxnSpPr>
                      <p:cNvPr id="63" name="AutoShape 125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3048566" y="3142137"/>
                        <a:ext cx="1571625" cy="411480"/>
                      </a:xfrm>
                      <a:prstGeom prst="straightConnector1">
                        <a:avLst/>
                      </a:prstGeom>
                      <a:noFill/>
                      <a:ln w="12700">
                        <a:solidFill>
                          <a:srgbClr val="00B050"/>
                        </a:solidFill>
                        <a:prstDash val="sysDot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64" name="AutoShape 125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 flipV="1">
                        <a:off x="3440253" y="3169427"/>
                        <a:ext cx="1572895" cy="371475"/>
                      </a:xfrm>
                      <a:prstGeom prst="straightConnector1">
                        <a:avLst/>
                      </a:prstGeom>
                      <a:noFill/>
                      <a:ln w="12700">
                        <a:solidFill>
                          <a:srgbClr val="00B050"/>
                        </a:solidFill>
                        <a:prstDash val="sysDot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cxnSp>
                  <p:nvCxnSpPr>
                    <p:cNvPr id="72" name="AutoShape 1251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2212995" y="1135879"/>
                      <a:ext cx="3049096" cy="489723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70C0"/>
                      </a:solidFill>
                      <a:round/>
                      <a:headEnd type="none" w="lg" len="lg"/>
                      <a:tailEnd type="triangle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cxnSp>
                <p:nvCxnSpPr>
                  <p:cNvPr id="81" name="AutoShape 124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745438" y="1140512"/>
                    <a:ext cx="288950" cy="4827771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FFC000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sp>
            <p:nvSpPr>
              <p:cNvPr id="76" name="Rectangle 1364"/>
              <p:cNvSpPr>
                <a:spLocks noChangeArrowheads="1"/>
              </p:cNvSpPr>
              <p:nvPr/>
            </p:nvSpPr>
            <p:spPr bwMode="auto">
              <a:xfrm>
                <a:off x="3039779" y="6008533"/>
                <a:ext cx="108000" cy="25033"/>
              </a:xfrm>
              <a:prstGeom prst="rect">
                <a:avLst/>
              </a:prstGeom>
              <a:solidFill>
                <a:srgbClr val="C198E0"/>
              </a:solidFill>
              <a:ln w="9525">
                <a:solidFill>
                  <a:srgbClr val="7030A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nl-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5667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hthoek 64"/>
          <p:cNvSpPr/>
          <p:nvPr/>
        </p:nvSpPr>
        <p:spPr>
          <a:xfrm>
            <a:off x="1347470" y="6551414"/>
            <a:ext cx="235673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nl-NL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Fig. 7: </a:t>
            </a:r>
            <a:r>
              <a:rPr lang="nl-NL" sz="1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layout</a:t>
            </a:r>
            <a:r>
              <a:rPr lang="nl-NL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sz="1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tbv</a:t>
            </a:r>
            <a:r>
              <a:rPr lang="nl-NL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neutronenbijdrage</a:t>
            </a:r>
            <a:endParaRPr lang="nl-NL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43" name="Groep 42"/>
          <p:cNvGrpSpPr/>
          <p:nvPr/>
        </p:nvGrpSpPr>
        <p:grpSpPr>
          <a:xfrm>
            <a:off x="1487625" y="378858"/>
            <a:ext cx="6567608" cy="5897908"/>
            <a:chOff x="1487625" y="378858"/>
            <a:chExt cx="6567608" cy="5897908"/>
          </a:xfrm>
        </p:grpSpPr>
        <p:sp>
          <p:nvSpPr>
            <p:cNvPr id="2" name="Rechthoek 1"/>
            <p:cNvSpPr/>
            <p:nvPr/>
          </p:nvSpPr>
          <p:spPr>
            <a:xfrm>
              <a:off x="2987693" y="4973804"/>
              <a:ext cx="4647026" cy="92761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l-NL"/>
            </a:p>
          </p:txBody>
        </p:sp>
        <p:sp>
          <p:nvSpPr>
            <p:cNvPr id="3" name="Rechthoek 2"/>
            <p:cNvSpPr/>
            <p:nvPr/>
          </p:nvSpPr>
          <p:spPr>
            <a:xfrm>
              <a:off x="1745792" y="1167281"/>
              <a:ext cx="427437" cy="336651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l-NL"/>
            </a:p>
          </p:txBody>
        </p:sp>
        <p:sp>
          <p:nvSpPr>
            <p:cNvPr id="4" name="Rechthoek 3"/>
            <p:cNvSpPr/>
            <p:nvPr/>
          </p:nvSpPr>
          <p:spPr>
            <a:xfrm>
              <a:off x="2996673" y="2032033"/>
              <a:ext cx="620501" cy="298846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l-NL"/>
            </a:p>
          </p:txBody>
        </p:sp>
        <p:sp>
          <p:nvSpPr>
            <p:cNvPr id="5" name="Rechthoek 4"/>
            <p:cNvSpPr/>
            <p:nvPr/>
          </p:nvSpPr>
          <p:spPr>
            <a:xfrm>
              <a:off x="7390469" y="1175363"/>
              <a:ext cx="660910" cy="473143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l-NL"/>
            </a:p>
          </p:txBody>
        </p:sp>
        <p:sp>
          <p:nvSpPr>
            <p:cNvPr id="6" name="Rechthoek 5"/>
            <p:cNvSpPr/>
            <p:nvPr/>
          </p:nvSpPr>
          <p:spPr>
            <a:xfrm>
              <a:off x="1755233" y="394123"/>
              <a:ext cx="6300000" cy="83062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l-NL"/>
            </a:p>
          </p:txBody>
        </p:sp>
        <p:cxnSp>
          <p:nvCxnSpPr>
            <p:cNvPr id="7" name="AutoShape 963"/>
            <p:cNvCxnSpPr>
              <a:cxnSpLocks noChangeShapeType="1"/>
            </p:cNvCxnSpPr>
            <p:nvPr/>
          </p:nvCxnSpPr>
          <p:spPr bwMode="auto">
            <a:xfrm>
              <a:off x="8043298" y="378858"/>
              <a:ext cx="0" cy="554400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8" name="AutoShape 964"/>
            <p:cNvCxnSpPr>
              <a:cxnSpLocks noChangeShapeType="1"/>
            </p:cNvCxnSpPr>
            <p:nvPr/>
          </p:nvCxnSpPr>
          <p:spPr bwMode="auto">
            <a:xfrm>
              <a:off x="2977815" y="2011379"/>
              <a:ext cx="898" cy="336651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" name="AutoShape 965"/>
            <p:cNvCxnSpPr>
              <a:cxnSpLocks noChangeShapeType="1"/>
            </p:cNvCxnSpPr>
            <p:nvPr/>
          </p:nvCxnSpPr>
          <p:spPr bwMode="auto">
            <a:xfrm flipH="1">
              <a:off x="1728731" y="5344669"/>
              <a:ext cx="124998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0" name="AutoShape 966"/>
            <p:cNvCxnSpPr>
              <a:cxnSpLocks noChangeShapeType="1"/>
            </p:cNvCxnSpPr>
            <p:nvPr/>
          </p:nvCxnSpPr>
          <p:spPr bwMode="auto">
            <a:xfrm flipV="1">
              <a:off x="1738609" y="5319525"/>
              <a:ext cx="0" cy="6007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" name="AutoShape 967"/>
            <p:cNvCxnSpPr>
              <a:cxnSpLocks noChangeShapeType="1"/>
            </p:cNvCxnSpPr>
            <p:nvPr/>
          </p:nvCxnSpPr>
          <p:spPr bwMode="auto">
            <a:xfrm>
              <a:off x="2978713" y="2031135"/>
              <a:ext cx="651931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2" name="AutoShape 968"/>
            <p:cNvCxnSpPr>
              <a:cxnSpLocks noChangeShapeType="1"/>
            </p:cNvCxnSpPr>
            <p:nvPr/>
          </p:nvCxnSpPr>
          <p:spPr bwMode="auto">
            <a:xfrm flipH="1">
              <a:off x="2978713" y="5916680"/>
              <a:ext cx="5062789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3" name="AutoShape 969"/>
            <p:cNvCxnSpPr>
              <a:cxnSpLocks noChangeShapeType="1"/>
            </p:cNvCxnSpPr>
            <p:nvPr/>
          </p:nvCxnSpPr>
          <p:spPr bwMode="auto">
            <a:xfrm>
              <a:off x="3617174" y="2031135"/>
              <a:ext cx="0" cy="2963323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4" name="AutoShape 970"/>
            <p:cNvCxnSpPr>
              <a:cxnSpLocks noChangeShapeType="1"/>
            </p:cNvCxnSpPr>
            <p:nvPr/>
          </p:nvCxnSpPr>
          <p:spPr bwMode="auto">
            <a:xfrm flipV="1">
              <a:off x="2177719" y="1193322"/>
              <a:ext cx="3592" cy="335484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971"/>
            <p:cNvCxnSpPr>
              <a:cxnSpLocks noChangeShapeType="1"/>
            </p:cNvCxnSpPr>
            <p:nvPr/>
          </p:nvCxnSpPr>
          <p:spPr bwMode="auto">
            <a:xfrm flipH="1">
              <a:off x="1738609" y="4532000"/>
              <a:ext cx="444498" cy="89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6" name="AutoShape 972"/>
            <p:cNvCxnSpPr>
              <a:cxnSpLocks noChangeShapeType="1"/>
            </p:cNvCxnSpPr>
            <p:nvPr/>
          </p:nvCxnSpPr>
          <p:spPr bwMode="auto">
            <a:xfrm flipH="1">
              <a:off x="2177719" y="1224752"/>
              <a:ext cx="5206465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7" name="AutoShape 973"/>
            <p:cNvCxnSpPr>
              <a:cxnSpLocks noChangeShapeType="1"/>
            </p:cNvCxnSpPr>
            <p:nvPr/>
          </p:nvCxnSpPr>
          <p:spPr bwMode="auto">
            <a:xfrm flipH="1" flipV="1">
              <a:off x="7382388" y="1207690"/>
              <a:ext cx="1796" cy="377240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8" name="AutoShape 974"/>
            <p:cNvCxnSpPr>
              <a:cxnSpLocks noChangeShapeType="1"/>
            </p:cNvCxnSpPr>
            <p:nvPr/>
          </p:nvCxnSpPr>
          <p:spPr bwMode="auto">
            <a:xfrm>
              <a:off x="3611786" y="4980090"/>
              <a:ext cx="3772397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9" name="AutoShape 975"/>
            <p:cNvCxnSpPr>
              <a:cxnSpLocks noChangeShapeType="1"/>
            </p:cNvCxnSpPr>
            <p:nvPr/>
          </p:nvCxnSpPr>
          <p:spPr bwMode="auto">
            <a:xfrm flipV="1">
              <a:off x="1738609" y="390480"/>
              <a:ext cx="0" cy="414000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976"/>
            <p:cNvCxnSpPr>
              <a:cxnSpLocks noChangeShapeType="1"/>
            </p:cNvCxnSpPr>
            <p:nvPr/>
          </p:nvCxnSpPr>
          <p:spPr bwMode="auto">
            <a:xfrm>
              <a:off x="1734529" y="395021"/>
              <a:ext cx="6300000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21" name="Oval 988"/>
            <p:cNvSpPr>
              <a:spLocks noChangeArrowheads="1"/>
            </p:cNvSpPr>
            <p:nvPr/>
          </p:nvSpPr>
          <p:spPr bwMode="auto">
            <a:xfrm>
              <a:off x="5249695" y="2970418"/>
              <a:ext cx="128411" cy="12841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nl-NL"/>
            </a:p>
          </p:txBody>
        </p:sp>
        <p:cxnSp>
          <p:nvCxnSpPr>
            <p:cNvPr id="22" name="AutoShape 990"/>
            <p:cNvCxnSpPr>
              <a:cxnSpLocks noChangeShapeType="1"/>
            </p:cNvCxnSpPr>
            <p:nvPr/>
          </p:nvCxnSpPr>
          <p:spPr bwMode="auto">
            <a:xfrm flipH="1" flipV="1">
              <a:off x="2966142" y="1614473"/>
              <a:ext cx="2349105" cy="1418803"/>
            </a:xfrm>
            <a:prstGeom prst="straightConnector1">
              <a:avLst/>
            </a:prstGeom>
            <a:noFill/>
            <a:ln w="9525">
              <a:solidFill>
                <a:srgbClr val="7030A0"/>
              </a:solidFill>
              <a:round/>
              <a:headEnd type="none"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Text Box 991"/>
            <p:cNvSpPr txBox="1">
              <a:spLocks noChangeArrowheads="1"/>
            </p:cNvSpPr>
            <p:nvPr/>
          </p:nvSpPr>
          <p:spPr bwMode="auto">
            <a:xfrm>
              <a:off x="2888468" y="1618065"/>
              <a:ext cx="121227" cy="202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Text Box 994"/>
            <p:cNvSpPr txBox="1">
              <a:spLocks noChangeArrowheads="1"/>
            </p:cNvSpPr>
            <p:nvPr/>
          </p:nvSpPr>
          <p:spPr bwMode="auto">
            <a:xfrm>
              <a:off x="1487625" y="4729105"/>
              <a:ext cx="161636" cy="202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x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5" name="AutoShape 995"/>
            <p:cNvCxnSpPr>
              <a:cxnSpLocks noChangeShapeType="1"/>
            </p:cNvCxnSpPr>
            <p:nvPr/>
          </p:nvCxnSpPr>
          <p:spPr bwMode="auto">
            <a:xfrm flipV="1">
              <a:off x="1738609" y="4474529"/>
              <a:ext cx="0" cy="9033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997"/>
            <p:cNvCxnSpPr>
              <a:cxnSpLocks noChangeShapeType="1"/>
            </p:cNvCxnSpPr>
            <p:nvPr/>
          </p:nvCxnSpPr>
          <p:spPr bwMode="auto">
            <a:xfrm flipV="1">
              <a:off x="2177719" y="4438610"/>
              <a:ext cx="3592" cy="14825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998"/>
            <p:cNvCxnSpPr>
              <a:cxnSpLocks noChangeShapeType="1"/>
            </p:cNvCxnSpPr>
            <p:nvPr/>
          </p:nvCxnSpPr>
          <p:spPr bwMode="auto">
            <a:xfrm flipH="1">
              <a:off x="1736813" y="5917578"/>
              <a:ext cx="1267044" cy="8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999"/>
            <p:cNvCxnSpPr>
              <a:cxnSpLocks noChangeShapeType="1"/>
            </p:cNvCxnSpPr>
            <p:nvPr/>
          </p:nvCxnSpPr>
          <p:spPr bwMode="auto">
            <a:xfrm flipV="1">
              <a:off x="2974224" y="4434120"/>
              <a:ext cx="3592" cy="14825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AutoShape 1002"/>
            <p:cNvCxnSpPr>
              <a:cxnSpLocks noChangeShapeType="1"/>
            </p:cNvCxnSpPr>
            <p:nvPr/>
          </p:nvCxnSpPr>
          <p:spPr bwMode="auto">
            <a:xfrm>
              <a:off x="2637483" y="1614473"/>
              <a:ext cx="0" cy="32156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AutoShape 1003"/>
            <p:cNvCxnSpPr>
              <a:cxnSpLocks noChangeShapeType="1"/>
            </p:cNvCxnSpPr>
            <p:nvPr/>
          </p:nvCxnSpPr>
          <p:spPr bwMode="auto">
            <a:xfrm flipH="1">
              <a:off x="1728731" y="4936987"/>
              <a:ext cx="90875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AutoShape 1004"/>
            <p:cNvCxnSpPr>
              <a:cxnSpLocks noChangeShapeType="1"/>
            </p:cNvCxnSpPr>
            <p:nvPr/>
          </p:nvCxnSpPr>
          <p:spPr bwMode="auto">
            <a:xfrm>
              <a:off x="2637483" y="4830128"/>
              <a:ext cx="0" cy="10865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1005"/>
            <p:cNvCxnSpPr>
              <a:cxnSpLocks noChangeShapeType="1"/>
            </p:cNvCxnSpPr>
            <p:nvPr/>
          </p:nvCxnSpPr>
          <p:spPr bwMode="auto">
            <a:xfrm flipV="1">
              <a:off x="1738609" y="5320423"/>
              <a:ext cx="0" cy="6007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4" name="AutoShape 1006"/>
            <p:cNvCxnSpPr>
              <a:cxnSpLocks noChangeShapeType="1"/>
            </p:cNvCxnSpPr>
            <p:nvPr/>
          </p:nvCxnSpPr>
          <p:spPr bwMode="auto">
            <a:xfrm flipV="1">
              <a:off x="1738609" y="4474529"/>
              <a:ext cx="0" cy="9033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1007"/>
            <p:cNvCxnSpPr>
              <a:cxnSpLocks noChangeShapeType="1"/>
            </p:cNvCxnSpPr>
            <p:nvPr/>
          </p:nvCxnSpPr>
          <p:spPr bwMode="auto">
            <a:xfrm flipH="1">
              <a:off x="1736813" y="5915782"/>
              <a:ext cx="1267044" cy="8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6" name="AutoShape 1008"/>
            <p:cNvCxnSpPr>
              <a:cxnSpLocks noChangeShapeType="1"/>
            </p:cNvCxnSpPr>
            <p:nvPr/>
          </p:nvCxnSpPr>
          <p:spPr bwMode="auto">
            <a:xfrm flipV="1">
              <a:off x="1738609" y="5318627"/>
              <a:ext cx="0" cy="6007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7" name="AutoShape 1009"/>
            <p:cNvCxnSpPr>
              <a:cxnSpLocks noChangeShapeType="1"/>
            </p:cNvCxnSpPr>
            <p:nvPr/>
          </p:nvCxnSpPr>
          <p:spPr bwMode="auto">
            <a:xfrm flipV="1">
              <a:off x="1738609" y="4472733"/>
              <a:ext cx="0" cy="9033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AutoShape 1010"/>
            <p:cNvCxnSpPr>
              <a:cxnSpLocks noChangeShapeType="1"/>
            </p:cNvCxnSpPr>
            <p:nvPr/>
          </p:nvCxnSpPr>
          <p:spPr bwMode="auto">
            <a:xfrm flipV="1">
              <a:off x="2975668" y="4434120"/>
              <a:ext cx="3592" cy="1482559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AutoShape 1011"/>
            <p:cNvCxnSpPr>
              <a:cxnSpLocks noChangeShapeType="1"/>
            </p:cNvCxnSpPr>
            <p:nvPr/>
          </p:nvCxnSpPr>
          <p:spPr bwMode="auto">
            <a:xfrm flipH="1">
              <a:off x="1728731" y="5915782"/>
              <a:ext cx="1267044" cy="8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0" name="AutoShape 1012"/>
            <p:cNvCxnSpPr>
              <a:cxnSpLocks noChangeShapeType="1"/>
            </p:cNvCxnSpPr>
            <p:nvPr/>
          </p:nvCxnSpPr>
          <p:spPr bwMode="auto">
            <a:xfrm flipV="1">
              <a:off x="1730527" y="5318627"/>
              <a:ext cx="0" cy="6007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1" name="AutoShape 1013"/>
            <p:cNvCxnSpPr>
              <a:cxnSpLocks noChangeShapeType="1"/>
            </p:cNvCxnSpPr>
            <p:nvPr/>
          </p:nvCxnSpPr>
          <p:spPr bwMode="auto">
            <a:xfrm flipV="1">
              <a:off x="1730527" y="4472733"/>
              <a:ext cx="0" cy="9033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AutoShape 1014"/>
            <p:cNvCxnSpPr>
              <a:cxnSpLocks noChangeShapeType="1"/>
            </p:cNvCxnSpPr>
            <p:nvPr/>
          </p:nvCxnSpPr>
          <p:spPr bwMode="auto">
            <a:xfrm flipV="1">
              <a:off x="2177719" y="4433222"/>
              <a:ext cx="3592" cy="14825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1016"/>
            <p:cNvCxnSpPr>
              <a:cxnSpLocks noChangeShapeType="1"/>
            </p:cNvCxnSpPr>
            <p:nvPr/>
          </p:nvCxnSpPr>
          <p:spPr bwMode="auto">
            <a:xfrm flipH="1">
              <a:off x="1728731" y="5910394"/>
              <a:ext cx="1267044" cy="8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5" name="AutoShape 1017"/>
            <p:cNvCxnSpPr>
              <a:cxnSpLocks noChangeShapeType="1"/>
            </p:cNvCxnSpPr>
            <p:nvPr/>
          </p:nvCxnSpPr>
          <p:spPr bwMode="auto">
            <a:xfrm flipV="1">
              <a:off x="1730527" y="5313239"/>
              <a:ext cx="0" cy="6007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" name="AutoShape 1018"/>
            <p:cNvCxnSpPr>
              <a:cxnSpLocks noChangeShapeType="1"/>
            </p:cNvCxnSpPr>
            <p:nvPr/>
          </p:nvCxnSpPr>
          <p:spPr bwMode="auto">
            <a:xfrm flipV="1">
              <a:off x="1730527" y="4467345"/>
              <a:ext cx="0" cy="9033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AutoShape 1019"/>
            <p:cNvCxnSpPr>
              <a:cxnSpLocks noChangeShapeType="1"/>
            </p:cNvCxnSpPr>
            <p:nvPr/>
          </p:nvCxnSpPr>
          <p:spPr bwMode="auto">
            <a:xfrm flipH="1">
              <a:off x="2637483" y="1615371"/>
              <a:ext cx="35829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AutoShape 1020"/>
            <p:cNvCxnSpPr>
              <a:cxnSpLocks noChangeShapeType="1"/>
            </p:cNvCxnSpPr>
            <p:nvPr/>
          </p:nvCxnSpPr>
          <p:spPr bwMode="auto">
            <a:xfrm>
              <a:off x="2637483" y="1614473"/>
              <a:ext cx="0" cy="32156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AutoShape 1021"/>
            <p:cNvCxnSpPr>
              <a:cxnSpLocks noChangeShapeType="1"/>
            </p:cNvCxnSpPr>
            <p:nvPr/>
          </p:nvCxnSpPr>
          <p:spPr bwMode="auto">
            <a:xfrm flipH="1">
              <a:off x="1728731" y="4936987"/>
              <a:ext cx="908752" cy="0"/>
            </a:xfrm>
            <a:prstGeom prst="straightConnector1">
              <a:avLst/>
            </a:prstGeom>
            <a:noFill/>
            <a:ln w="9525">
              <a:solidFill>
                <a:srgbClr val="7030A0"/>
              </a:solidFill>
              <a:round/>
              <a:headEnd type="none"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AutoShape 1022"/>
            <p:cNvCxnSpPr>
              <a:cxnSpLocks noChangeShapeType="1"/>
            </p:cNvCxnSpPr>
            <p:nvPr/>
          </p:nvCxnSpPr>
          <p:spPr bwMode="auto">
            <a:xfrm>
              <a:off x="2637483" y="4830128"/>
              <a:ext cx="0" cy="1086552"/>
            </a:xfrm>
            <a:prstGeom prst="straightConnector1">
              <a:avLst/>
            </a:prstGeom>
            <a:noFill/>
            <a:ln w="9525">
              <a:solidFill>
                <a:srgbClr val="7030A0"/>
              </a:solidFill>
              <a:round/>
              <a:headEnd type="none"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AutoShape 1023"/>
            <p:cNvCxnSpPr>
              <a:cxnSpLocks noChangeShapeType="1"/>
            </p:cNvCxnSpPr>
            <p:nvPr/>
          </p:nvCxnSpPr>
          <p:spPr bwMode="auto">
            <a:xfrm flipH="1">
              <a:off x="2637483" y="1614473"/>
              <a:ext cx="341231" cy="898"/>
            </a:xfrm>
            <a:prstGeom prst="straightConnector1">
              <a:avLst/>
            </a:prstGeom>
            <a:noFill/>
            <a:ln w="9525">
              <a:solidFill>
                <a:srgbClr val="7030A0"/>
              </a:solidFill>
              <a:round/>
              <a:headEnd type="none"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AutoShape 1024"/>
            <p:cNvCxnSpPr>
              <a:cxnSpLocks noChangeShapeType="1"/>
            </p:cNvCxnSpPr>
            <p:nvPr/>
          </p:nvCxnSpPr>
          <p:spPr bwMode="auto">
            <a:xfrm>
              <a:off x="2637483" y="1614473"/>
              <a:ext cx="0" cy="3312000"/>
            </a:xfrm>
            <a:prstGeom prst="straightConnector1">
              <a:avLst/>
            </a:prstGeom>
            <a:noFill/>
            <a:ln w="9525">
              <a:solidFill>
                <a:srgbClr val="7030A0"/>
              </a:solidFill>
              <a:round/>
              <a:headEnd type="none"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" name="Text Box 1025"/>
            <p:cNvSpPr txBox="1">
              <a:spLocks noChangeArrowheads="1"/>
            </p:cNvSpPr>
            <p:nvPr/>
          </p:nvSpPr>
          <p:spPr bwMode="auto">
            <a:xfrm>
              <a:off x="4332411" y="2142932"/>
              <a:ext cx="202045" cy="202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n1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Oval 1026"/>
            <p:cNvSpPr>
              <a:spLocks noChangeArrowheads="1"/>
            </p:cNvSpPr>
            <p:nvPr/>
          </p:nvSpPr>
          <p:spPr bwMode="auto">
            <a:xfrm>
              <a:off x="2946386" y="1589330"/>
              <a:ext cx="51185" cy="511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nl-NL"/>
            </a:p>
          </p:txBody>
        </p:sp>
        <p:sp>
          <p:nvSpPr>
            <p:cNvPr id="55" name="Text Box 1027"/>
            <p:cNvSpPr txBox="1">
              <a:spLocks noChangeArrowheads="1"/>
            </p:cNvSpPr>
            <p:nvPr/>
          </p:nvSpPr>
          <p:spPr bwMode="auto">
            <a:xfrm>
              <a:off x="2387847" y="2375508"/>
              <a:ext cx="202045" cy="202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n2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1028" descr="Brede diagonaal omhoog"/>
            <p:cNvSpPr>
              <a:spLocks noChangeArrowheads="1"/>
            </p:cNvSpPr>
            <p:nvPr/>
          </p:nvSpPr>
          <p:spPr bwMode="auto">
            <a:xfrm>
              <a:off x="2226210" y="1263365"/>
              <a:ext cx="1089245" cy="51185"/>
            </a:xfrm>
            <a:prstGeom prst="rect">
              <a:avLst/>
            </a:prstGeom>
            <a:pattFill prst="wdUpDiag">
              <a:fgClr>
                <a:srgbClr val="FFFFFF"/>
              </a:fgClr>
              <a:bgClr>
                <a:srgbClr val="000000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nl-NL"/>
            </a:p>
          </p:txBody>
        </p:sp>
        <p:sp>
          <p:nvSpPr>
            <p:cNvPr id="57" name="Rectangle 1029" descr="Brede diagonaal omhoog"/>
            <p:cNvSpPr>
              <a:spLocks noChangeArrowheads="1"/>
            </p:cNvSpPr>
            <p:nvPr/>
          </p:nvSpPr>
          <p:spPr bwMode="auto">
            <a:xfrm>
              <a:off x="2226210" y="1314549"/>
              <a:ext cx="51185" cy="929406"/>
            </a:xfrm>
            <a:prstGeom prst="rect">
              <a:avLst/>
            </a:prstGeom>
            <a:pattFill prst="wdUpDiag">
              <a:fgClr>
                <a:srgbClr val="FFFFFF"/>
              </a:fgClr>
              <a:bgClr>
                <a:srgbClr val="000000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nl-NL"/>
            </a:p>
          </p:txBody>
        </p:sp>
        <p:sp>
          <p:nvSpPr>
            <p:cNvPr id="58" name="Text Box 1030"/>
            <p:cNvSpPr txBox="1">
              <a:spLocks noChangeArrowheads="1"/>
            </p:cNvSpPr>
            <p:nvPr/>
          </p:nvSpPr>
          <p:spPr bwMode="auto">
            <a:xfrm>
              <a:off x="2353722" y="1352713"/>
              <a:ext cx="929405" cy="1571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Polyboronplate</a:t>
              </a:r>
              <a:endParaRPr kumimoji="0" lang="nl-NL" altLang="nl-N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9" name="AutoShape 1032"/>
            <p:cNvCxnSpPr>
              <a:cxnSpLocks noChangeShapeType="1"/>
            </p:cNvCxnSpPr>
            <p:nvPr/>
          </p:nvCxnSpPr>
          <p:spPr bwMode="auto">
            <a:xfrm rot="5400000">
              <a:off x="3171328" y="1591576"/>
              <a:ext cx="748015" cy="91594"/>
            </a:xfrm>
            <a:prstGeom prst="bentConnector3">
              <a:avLst>
                <a:gd name="adj1" fmla="val 49940"/>
              </a:avLst>
            </a:prstGeom>
            <a:noFill/>
            <a:ln w="9525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" name="Text Box 1033"/>
            <p:cNvSpPr txBox="1">
              <a:spLocks noChangeArrowheads="1"/>
            </p:cNvSpPr>
            <p:nvPr/>
          </p:nvSpPr>
          <p:spPr bwMode="auto">
            <a:xfrm>
              <a:off x="3678684" y="1508062"/>
              <a:ext cx="237964" cy="202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0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61" name="AutoShape 1034"/>
            <p:cNvCxnSpPr>
              <a:cxnSpLocks noChangeShapeType="1"/>
            </p:cNvCxnSpPr>
            <p:nvPr/>
          </p:nvCxnSpPr>
          <p:spPr bwMode="auto">
            <a:xfrm rot="10800000">
              <a:off x="2226210" y="3361936"/>
              <a:ext cx="720177" cy="9159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" name="Text Box 1035"/>
            <p:cNvSpPr txBox="1">
              <a:spLocks noChangeArrowheads="1"/>
            </p:cNvSpPr>
            <p:nvPr/>
          </p:nvSpPr>
          <p:spPr bwMode="auto">
            <a:xfrm>
              <a:off x="2448458" y="3407734"/>
              <a:ext cx="237964" cy="202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Text Box 996"/>
            <p:cNvSpPr txBox="1">
              <a:spLocks noChangeAspect="1" noChangeArrowheads="1"/>
            </p:cNvSpPr>
            <p:nvPr/>
          </p:nvSpPr>
          <p:spPr bwMode="auto">
            <a:xfrm>
              <a:off x="2574624" y="6074721"/>
              <a:ext cx="161636" cy="202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</a:t>
              </a:r>
              <a:r>
                <a:rPr kumimoji="0" lang="nl-NL" altLang="nl-NL" sz="10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x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hthoek 62"/>
            <p:cNvSpPr/>
            <p:nvPr/>
          </p:nvSpPr>
          <p:spPr>
            <a:xfrm>
              <a:off x="1736813" y="5344669"/>
              <a:ext cx="444498" cy="56572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6682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52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49" name="Rechthoek 48"/>
          <p:cNvSpPr/>
          <p:nvPr/>
        </p:nvSpPr>
        <p:spPr>
          <a:xfrm>
            <a:off x="1264050" y="6616361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nl-NL" sz="1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</a:t>
            </a:r>
            <a:r>
              <a:rPr lang="nl-NL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8: terreingrens, bijdrage tgv van primaire bundel: directe bijdrage en </a:t>
            </a:r>
            <a:r>
              <a:rPr lang="nl-NL" sz="1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skyshine</a:t>
            </a:r>
            <a:endParaRPr lang="nl-NL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8" name="Vrije vorm 77"/>
          <p:cNvSpPr/>
          <p:nvPr/>
        </p:nvSpPr>
        <p:spPr>
          <a:xfrm>
            <a:off x="1995487" y="1564480"/>
            <a:ext cx="238865" cy="45719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  <a:gd name="connsiteX2" fmla="*/ 0 w 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1" name="Groep 50"/>
          <p:cNvGrpSpPr/>
          <p:nvPr/>
        </p:nvGrpSpPr>
        <p:grpSpPr>
          <a:xfrm>
            <a:off x="1177797" y="296365"/>
            <a:ext cx="6948000" cy="5409313"/>
            <a:chOff x="1177797" y="296365"/>
            <a:chExt cx="6948000" cy="5409313"/>
          </a:xfrm>
        </p:grpSpPr>
        <p:sp>
          <p:nvSpPr>
            <p:cNvPr id="47" name="Rechthoek 46"/>
            <p:cNvSpPr/>
            <p:nvPr/>
          </p:nvSpPr>
          <p:spPr>
            <a:xfrm>
              <a:off x="3108628" y="2178925"/>
              <a:ext cx="1080000" cy="21505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13" name="Groep 12"/>
            <p:cNvGrpSpPr/>
            <p:nvPr/>
          </p:nvGrpSpPr>
          <p:grpSpPr>
            <a:xfrm>
              <a:off x="1177797" y="296365"/>
              <a:ext cx="6948000" cy="5409313"/>
              <a:chOff x="1177797" y="296365"/>
              <a:chExt cx="6948000" cy="5409313"/>
            </a:xfrm>
          </p:grpSpPr>
          <p:grpSp>
            <p:nvGrpSpPr>
              <p:cNvPr id="50" name="Groep 49"/>
              <p:cNvGrpSpPr/>
              <p:nvPr/>
            </p:nvGrpSpPr>
            <p:grpSpPr>
              <a:xfrm>
                <a:off x="1177797" y="296365"/>
                <a:ext cx="6948000" cy="5409313"/>
                <a:chOff x="1173035" y="301127"/>
                <a:chExt cx="6948000" cy="5409313"/>
              </a:xfrm>
            </p:grpSpPr>
            <p:sp>
              <p:nvSpPr>
                <p:cNvPr id="36" name="Text Box 1085"/>
                <p:cNvSpPr txBox="1">
                  <a:spLocks noChangeArrowheads="1"/>
                </p:cNvSpPr>
                <p:nvPr/>
              </p:nvSpPr>
              <p:spPr bwMode="auto">
                <a:xfrm>
                  <a:off x="4596298" y="5558846"/>
                  <a:ext cx="136525" cy="1476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l-NL" altLang="nl-NL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d</a:t>
                  </a:r>
                  <a:r>
                    <a:rPr kumimoji="0" lang="nl-NL" altLang="nl-NL" sz="1000" b="0" i="0" u="none" strike="noStrike" cap="none" normalizeH="0" baseline="-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p</a:t>
                  </a:r>
                  <a:endParaRPr kumimoji="0" lang="nl-NL" altLang="nl-NL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nl-NL" altLang="nl-NL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" name="Rechthoek 1"/>
                <p:cNvSpPr/>
                <p:nvPr/>
              </p:nvSpPr>
              <p:spPr>
                <a:xfrm>
                  <a:off x="1173035" y="4452224"/>
                  <a:ext cx="6297646" cy="347235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nl-NL"/>
                </a:p>
              </p:txBody>
            </p:sp>
            <p:sp>
              <p:nvSpPr>
                <p:cNvPr id="3" name="Rechthoek 2"/>
                <p:cNvSpPr/>
                <p:nvPr/>
              </p:nvSpPr>
              <p:spPr>
                <a:xfrm>
                  <a:off x="1759661" y="2134325"/>
                  <a:ext cx="651988" cy="2617747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nl-NL"/>
                </a:p>
              </p:txBody>
            </p:sp>
            <p:sp>
              <p:nvSpPr>
                <p:cNvPr id="4" name="Rechthoek 3"/>
                <p:cNvSpPr/>
                <p:nvPr/>
              </p:nvSpPr>
              <p:spPr>
                <a:xfrm>
                  <a:off x="4734457" y="2153934"/>
                  <a:ext cx="566200" cy="257281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nl-NL"/>
                </a:p>
              </p:txBody>
            </p:sp>
            <p:sp>
              <p:nvSpPr>
                <p:cNvPr id="5" name="Rechthoek 4"/>
                <p:cNvSpPr/>
                <p:nvPr/>
              </p:nvSpPr>
              <p:spPr>
                <a:xfrm>
                  <a:off x="1771916" y="1850001"/>
                  <a:ext cx="3536911" cy="329261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nl-NL"/>
                </a:p>
              </p:txBody>
            </p:sp>
            <p:sp>
              <p:nvSpPr>
                <p:cNvPr id="6" name="Oval 1149"/>
                <p:cNvSpPr>
                  <a:spLocks noChangeArrowheads="1"/>
                </p:cNvSpPr>
                <p:nvPr/>
              </p:nvSpPr>
              <p:spPr bwMode="auto">
                <a:xfrm>
                  <a:off x="3048113" y="2719315"/>
                  <a:ext cx="1204298" cy="120429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nl-NL"/>
                </a:p>
              </p:txBody>
            </p:sp>
            <p:cxnSp>
              <p:nvCxnSpPr>
                <p:cNvPr id="7" name="AutoShape 10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0014" y="4439152"/>
                  <a:ext cx="2322809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8" name="AutoShape 1037"/>
                <p:cNvCxnSpPr>
                  <a:cxnSpLocks noChangeShapeType="1"/>
                </p:cNvCxnSpPr>
                <p:nvPr/>
              </p:nvCxnSpPr>
              <p:spPr bwMode="auto">
                <a:xfrm>
                  <a:off x="1185290" y="4459577"/>
                  <a:ext cx="571102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" name="AutoShape 1038"/>
                <p:cNvCxnSpPr>
                  <a:cxnSpLocks noChangeShapeType="1"/>
                </p:cNvCxnSpPr>
                <p:nvPr/>
              </p:nvCxnSpPr>
              <p:spPr bwMode="auto">
                <a:xfrm>
                  <a:off x="1755575" y="1856537"/>
                  <a:ext cx="817" cy="260304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" name="AutoShape 1039"/>
                <p:cNvCxnSpPr>
                  <a:cxnSpLocks noChangeShapeType="1"/>
                </p:cNvCxnSpPr>
                <p:nvPr/>
              </p:nvCxnSpPr>
              <p:spPr bwMode="auto">
                <a:xfrm>
                  <a:off x="1755575" y="1856537"/>
                  <a:ext cx="3549984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" name="AutoShape 1040"/>
                <p:cNvCxnSpPr>
                  <a:cxnSpLocks noChangeShapeType="1"/>
                </p:cNvCxnSpPr>
                <p:nvPr/>
              </p:nvCxnSpPr>
              <p:spPr bwMode="auto">
                <a:xfrm>
                  <a:off x="5305559" y="1856537"/>
                  <a:ext cx="0" cy="2582615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" name="AutoShape 1041"/>
                <p:cNvCxnSpPr>
                  <a:cxnSpLocks noChangeShapeType="1"/>
                </p:cNvCxnSpPr>
                <p:nvPr/>
              </p:nvCxnSpPr>
              <p:spPr bwMode="auto">
                <a:xfrm>
                  <a:off x="5308010" y="4433433"/>
                  <a:ext cx="2158586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" name="AutoShape 1043"/>
                <p:cNvCxnSpPr>
                  <a:cxnSpLocks noChangeShapeType="1"/>
                </p:cNvCxnSpPr>
                <p:nvPr/>
              </p:nvCxnSpPr>
              <p:spPr bwMode="auto">
                <a:xfrm>
                  <a:off x="2410014" y="2168499"/>
                  <a:ext cx="0" cy="228600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" name="AutoShape 1044"/>
                <p:cNvCxnSpPr>
                  <a:cxnSpLocks noChangeShapeType="1"/>
                </p:cNvCxnSpPr>
                <p:nvPr/>
              </p:nvCxnSpPr>
              <p:spPr bwMode="auto">
                <a:xfrm>
                  <a:off x="4732823" y="2172164"/>
                  <a:ext cx="0" cy="228600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6" name="Oval 1049"/>
                <p:cNvSpPr>
                  <a:spLocks noChangeArrowheads="1"/>
                </p:cNvSpPr>
                <p:nvPr/>
              </p:nvSpPr>
              <p:spPr bwMode="auto">
                <a:xfrm>
                  <a:off x="3623300" y="3318194"/>
                  <a:ext cx="46571" cy="4657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nl-NL"/>
                </a:p>
              </p:txBody>
            </p:sp>
            <p:cxnSp>
              <p:nvCxnSpPr>
                <p:cNvPr id="17" name="AutoShape 1050"/>
                <p:cNvCxnSpPr>
                  <a:cxnSpLocks noChangeShapeType="1"/>
                </p:cNvCxnSpPr>
                <p:nvPr/>
              </p:nvCxnSpPr>
              <p:spPr bwMode="auto">
                <a:xfrm>
                  <a:off x="3015432" y="381808"/>
                  <a:ext cx="637281" cy="350176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" name="AutoShape 1051"/>
                <p:cNvCxnSpPr>
                  <a:cxnSpLocks noChangeShapeType="1"/>
                </p:cNvCxnSpPr>
                <p:nvPr/>
              </p:nvCxnSpPr>
              <p:spPr bwMode="auto">
                <a:xfrm flipV="1">
                  <a:off x="3656798" y="313178"/>
                  <a:ext cx="628294" cy="355650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9" name="AutoShape 1052"/>
                <p:cNvCxnSpPr>
                  <a:cxnSpLocks noChangeShapeType="1"/>
                </p:cNvCxnSpPr>
                <p:nvPr/>
              </p:nvCxnSpPr>
              <p:spPr bwMode="auto">
                <a:xfrm>
                  <a:off x="2641233" y="1146543"/>
                  <a:ext cx="478778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" name="AutoShape 1053"/>
                <p:cNvCxnSpPr>
                  <a:cxnSpLocks noChangeShapeType="1"/>
                </p:cNvCxnSpPr>
                <p:nvPr/>
              </p:nvCxnSpPr>
              <p:spPr bwMode="auto">
                <a:xfrm>
                  <a:off x="3055466" y="1146543"/>
                  <a:ext cx="0" cy="70999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1" name="Text Box 1054"/>
                <p:cNvSpPr txBox="1">
                  <a:spLocks noChangeArrowheads="1"/>
                </p:cNvSpPr>
                <p:nvPr/>
              </p:nvSpPr>
              <p:spPr bwMode="auto">
                <a:xfrm>
                  <a:off x="3091824" y="1363969"/>
                  <a:ext cx="302300" cy="18995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l-NL" altLang="nl-NL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2 m</a:t>
                  </a:r>
                  <a:endParaRPr kumimoji="0" lang="nl-NL" altLang="nl-NL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cxnSp>
              <p:nvCxnSpPr>
                <p:cNvPr id="22" name="AutoShape 1055"/>
                <p:cNvCxnSpPr>
                  <a:cxnSpLocks noChangeShapeType="1"/>
                </p:cNvCxnSpPr>
                <p:nvPr/>
              </p:nvCxnSpPr>
              <p:spPr bwMode="auto">
                <a:xfrm>
                  <a:off x="2641233" y="3923609"/>
                  <a:ext cx="998407" cy="81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" name="AutoShape 1056"/>
                <p:cNvCxnSpPr>
                  <a:cxnSpLocks noChangeShapeType="1"/>
                </p:cNvCxnSpPr>
                <p:nvPr/>
              </p:nvCxnSpPr>
              <p:spPr bwMode="auto">
                <a:xfrm>
                  <a:off x="2834051" y="1146543"/>
                  <a:ext cx="0" cy="277706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4" name="Text Box 1057"/>
                <p:cNvSpPr txBox="1">
                  <a:spLocks noChangeArrowheads="1"/>
                </p:cNvSpPr>
                <p:nvPr/>
              </p:nvSpPr>
              <p:spPr bwMode="auto">
                <a:xfrm>
                  <a:off x="2656757" y="2776916"/>
                  <a:ext cx="302300" cy="18995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l-NL" altLang="nl-NL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d</a:t>
                  </a:r>
                  <a:r>
                    <a:rPr kumimoji="0" lang="nl-NL" altLang="nl-NL" sz="1000" b="0" i="0" u="none" strike="noStrike" cap="none" normalizeH="0" baseline="-30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i</a:t>
                  </a:r>
                  <a:endParaRPr kumimoji="0" lang="nl-NL" altLang="nl-NL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" name="Arc 1058"/>
                <p:cNvSpPr>
                  <a:spLocks/>
                </p:cNvSpPr>
                <p:nvPr/>
              </p:nvSpPr>
              <p:spPr bwMode="auto">
                <a:xfrm rot="11160000" flipV="1">
                  <a:off x="3021151" y="510898"/>
                  <a:ext cx="1213286" cy="370929"/>
                </a:xfrm>
                <a:custGeom>
                  <a:avLst/>
                  <a:gdLst>
                    <a:gd name="G0" fmla="+- 3645 0 0"/>
                    <a:gd name="G1" fmla="+- 21600 0 0"/>
                    <a:gd name="G2" fmla="+- 21600 0 0"/>
                    <a:gd name="T0" fmla="*/ 0 w 19938"/>
                    <a:gd name="T1" fmla="*/ 310 h 21600"/>
                    <a:gd name="T2" fmla="*/ 19938 w 19938"/>
                    <a:gd name="T3" fmla="*/ 7419 h 21600"/>
                    <a:gd name="T4" fmla="*/ 3645 w 19938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938" h="21600" fill="none" extrusionOk="0">
                      <a:moveTo>
                        <a:pt x="-1" y="309"/>
                      </a:moveTo>
                      <a:cubicBezTo>
                        <a:pt x="1204" y="103"/>
                        <a:pt x="2423" y="0"/>
                        <a:pt x="3645" y="0"/>
                      </a:cubicBezTo>
                      <a:cubicBezTo>
                        <a:pt x="9893" y="0"/>
                        <a:pt x="15835" y="2705"/>
                        <a:pt x="19937" y="7419"/>
                      </a:cubicBezTo>
                    </a:path>
                    <a:path w="19938" h="21600" stroke="0" extrusionOk="0">
                      <a:moveTo>
                        <a:pt x="-1" y="309"/>
                      </a:moveTo>
                      <a:cubicBezTo>
                        <a:pt x="1204" y="103"/>
                        <a:pt x="2423" y="0"/>
                        <a:pt x="3645" y="0"/>
                      </a:cubicBezTo>
                      <a:cubicBezTo>
                        <a:pt x="9893" y="0"/>
                        <a:pt x="15835" y="2705"/>
                        <a:pt x="19937" y="7419"/>
                      </a:cubicBezTo>
                      <a:lnTo>
                        <a:pt x="3645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nl-NL"/>
                </a:p>
              </p:txBody>
            </p:sp>
            <p:sp>
              <p:nvSpPr>
                <p:cNvPr id="26" name="Text Box 1061"/>
                <p:cNvSpPr txBox="1">
                  <a:spLocks noChangeArrowheads="1"/>
                </p:cNvSpPr>
                <p:nvPr/>
              </p:nvSpPr>
              <p:spPr bwMode="auto">
                <a:xfrm>
                  <a:off x="3571418" y="301127"/>
                  <a:ext cx="241023" cy="18995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l-NL" altLang="nl-NL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Ω</a:t>
                  </a:r>
                  <a:endParaRPr kumimoji="0" lang="nl-NL" altLang="nl-NL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cxnSp>
              <p:nvCxnSpPr>
                <p:cNvPr id="27" name="AutoShape 1064"/>
                <p:cNvCxnSpPr>
                  <a:cxnSpLocks noChangeShapeType="1"/>
                </p:cNvCxnSpPr>
                <p:nvPr/>
              </p:nvCxnSpPr>
              <p:spPr bwMode="auto">
                <a:xfrm>
                  <a:off x="4076750" y="553383"/>
                  <a:ext cx="161771" cy="2369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AutoShape 1065"/>
                <p:cNvCxnSpPr>
                  <a:cxnSpLocks noChangeShapeType="1"/>
                </p:cNvCxnSpPr>
                <p:nvPr/>
              </p:nvCxnSpPr>
              <p:spPr bwMode="auto">
                <a:xfrm flipH="1">
                  <a:off x="3032589" y="548481"/>
                  <a:ext cx="122554" cy="2206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9" name="AutoShape 1066"/>
                <p:cNvCxnSpPr>
                  <a:cxnSpLocks noChangeShapeType="1"/>
                  <a:stCxn id="16" idx="4"/>
                </p:cNvCxnSpPr>
                <p:nvPr/>
              </p:nvCxnSpPr>
              <p:spPr bwMode="auto">
                <a:xfrm flipV="1">
                  <a:off x="3646586" y="1146544"/>
                  <a:ext cx="230810" cy="2218220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0" name="AutoShape 1068"/>
                <p:cNvCxnSpPr>
                  <a:cxnSpLocks noChangeShapeType="1"/>
                </p:cNvCxnSpPr>
                <p:nvPr/>
              </p:nvCxnSpPr>
              <p:spPr bwMode="auto">
                <a:xfrm>
                  <a:off x="3877395" y="1146543"/>
                  <a:ext cx="4243640" cy="1803173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1" name="AutoShape 1069"/>
                <p:cNvCxnSpPr>
                  <a:cxnSpLocks noChangeShapeType="1"/>
                </p:cNvCxnSpPr>
                <p:nvPr/>
              </p:nvCxnSpPr>
              <p:spPr bwMode="auto">
                <a:xfrm>
                  <a:off x="3649164" y="4900771"/>
                  <a:ext cx="817" cy="455083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2" name="AutoShape 1070"/>
                <p:cNvCxnSpPr>
                  <a:cxnSpLocks noChangeShapeType="1"/>
                </p:cNvCxnSpPr>
                <p:nvPr/>
              </p:nvCxnSpPr>
              <p:spPr bwMode="auto">
                <a:xfrm>
                  <a:off x="3648137" y="5122184"/>
                  <a:ext cx="3852000" cy="0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" name="AutoShape 1078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514678" y="1871238"/>
                  <a:ext cx="628292" cy="355652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4" name="AutoShape 1079"/>
                <p:cNvCxnSpPr>
                  <a:cxnSpLocks noChangeShapeType="1"/>
                </p:cNvCxnSpPr>
                <p:nvPr/>
              </p:nvCxnSpPr>
              <p:spPr bwMode="auto">
                <a:xfrm rot="16200000">
                  <a:off x="4482814" y="1260920"/>
                  <a:ext cx="637279" cy="350177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5" name="Text Box 1082"/>
                <p:cNvSpPr txBox="1">
                  <a:spLocks noChangeArrowheads="1"/>
                </p:cNvSpPr>
                <p:nvPr/>
              </p:nvSpPr>
              <p:spPr bwMode="auto">
                <a:xfrm>
                  <a:off x="4588823" y="5182337"/>
                  <a:ext cx="144000" cy="195064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l-NL" altLang="nl-NL" sz="10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d</a:t>
                  </a:r>
                  <a:r>
                    <a:rPr kumimoji="0" lang="nl-NL" altLang="nl-NL" sz="1000" b="0" i="0" u="none" strike="noStrike" cap="none" normalizeH="0" baseline="-3000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s</a:t>
                  </a:r>
                  <a:r>
                    <a:rPr kumimoji="0" lang="nl-NL" altLang="nl-NL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 </a:t>
                  </a:r>
                  <a:endParaRPr kumimoji="0" lang="nl-NL" altLang="nl-NL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cxnSp>
              <p:nvCxnSpPr>
                <p:cNvPr id="38" name="AutoShape 1087"/>
                <p:cNvCxnSpPr>
                  <a:cxnSpLocks noChangeShapeType="1"/>
                </p:cNvCxnSpPr>
                <p:nvPr/>
              </p:nvCxnSpPr>
              <p:spPr bwMode="auto">
                <a:xfrm>
                  <a:off x="3053015" y="5502101"/>
                  <a:ext cx="4462603" cy="11438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9" name="AutoShape 1089"/>
                <p:cNvCxnSpPr>
                  <a:cxnSpLocks noChangeShapeType="1"/>
                </p:cNvCxnSpPr>
                <p:nvPr/>
              </p:nvCxnSpPr>
              <p:spPr bwMode="auto">
                <a:xfrm>
                  <a:off x="1187741" y="4459577"/>
                  <a:ext cx="571102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0" name="AutoShape 1091"/>
                <p:cNvCxnSpPr>
                  <a:cxnSpLocks noChangeShapeType="1"/>
                </p:cNvCxnSpPr>
                <p:nvPr/>
              </p:nvCxnSpPr>
              <p:spPr bwMode="auto">
                <a:xfrm>
                  <a:off x="1758027" y="1856537"/>
                  <a:ext cx="3549984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1" name="AutoShape 1103"/>
                <p:cNvCxnSpPr>
                  <a:cxnSpLocks noChangeShapeType="1"/>
                </p:cNvCxnSpPr>
                <p:nvPr/>
              </p:nvCxnSpPr>
              <p:spPr bwMode="auto">
                <a:xfrm>
                  <a:off x="1187741" y="4782302"/>
                  <a:ext cx="6281306" cy="817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2" name="AutoShape 1114"/>
                <p:cNvCxnSpPr>
                  <a:cxnSpLocks noChangeShapeType="1"/>
                </p:cNvCxnSpPr>
                <p:nvPr/>
              </p:nvCxnSpPr>
              <p:spPr bwMode="auto">
                <a:xfrm>
                  <a:off x="3877395" y="1145726"/>
                  <a:ext cx="4243640" cy="1803173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3" name="AutoShape 1140"/>
                <p:cNvCxnSpPr>
                  <a:cxnSpLocks noChangeShapeType="1"/>
                </p:cNvCxnSpPr>
                <p:nvPr/>
              </p:nvCxnSpPr>
              <p:spPr bwMode="auto">
                <a:xfrm>
                  <a:off x="2641227" y="1147360"/>
                  <a:ext cx="162000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4" name="AutoShape 1141"/>
                <p:cNvCxnSpPr>
                  <a:cxnSpLocks noChangeShapeType="1"/>
                </p:cNvCxnSpPr>
                <p:nvPr/>
              </p:nvCxnSpPr>
              <p:spPr bwMode="auto">
                <a:xfrm>
                  <a:off x="3055466" y="1147360"/>
                  <a:ext cx="0" cy="70999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5" name="AutoShape 1142"/>
                <p:cNvCxnSpPr>
                  <a:cxnSpLocks noChangeShapeType="1"/>
                </p:cNvCxnSpPr>
                <p:nvPr/>
              </p:nvCxnSpPr>
              <p:spPr bwMode="auto">
                <a:xfrm>
                  <a:off x="2641233" y="3924426"/>
                  <a:ext cx="998407" cy="81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" name="AutoShape 1143"/>
                <p:cNvCxnSpPr>
                  <a:cxnSpLocks noChangeShapeType="1"/>
                </p:cNvCxnSpPr>
                <p:nvPr/>
              </p:nvCxnSpPr>
              <p:spPr bwMode="auto">
                <a:xfrm>
                  <a:off x="2834051" y="1147360"/>
                  <a:ext cx="0" cy="277706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7" name="AutoShape 1086"/>
                <p:cNvCxnSpPr>
                  <a:cxnSpLocks noChangeShapeType="1"/>
                </p:cNvCxnSpPr>
                <p:nvPr/>
              </p:nvCxnSpPr>
              <p:spPr bwMode="auto">
                <a:xfrm>
                  <a:off x="3044481" y="3334440"/>
                  <a:ext cx="0" cy="2376000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79" name="Vrije vorm 78"/>
              <p:cNvSpPr/>
              <p:nvPr/>
            </p:nvSpPr>
            <p:spPr>
              <a:xfrm>
                <a:off x="2394490" y="2181439"/>
                <a:ext cx="2344363" cy="236150"/>
              </a:xfrm>
              <a:custGeom>
                <a:avLst/>
                <a:gdLst>
                  <a:gd name="connsiteX0" fmla="*/ 0 w 2326482"/>
                  <a:gd name="connsiteY0" fmla="*/ 126207 h 300038"/>
                  <a:gd name="connsiteX1" fmla="*/ 0 w 2326482"/>
                  <a:gd name="connsiteY1" fmla="*/ 126207 h 300038"/>
                  <a:gd name="connsiteX2" fmla="*/ 40482 w 2326482"/>
                  <a:gd name="connsiteY2" fmla="*/ 128588 h 300038"/>
                  <a:gd name="connsiteX3" fmla="*/ 54769 w 2326482"/>
                  <a:gd name="connsiteY3" fmla="*/ 130969 h 300038"/>
                  <a:gd name="connsiteX4" fmla="*/ 83344 w 2326482"/>
                  <a:gd name="connsiteY4" fmla="*/ 133350 h 300038"/>
                  <a:gd name="connsiteX5" fmla="*/ 95250 w 2326482"/>
                  <a:gd name="connsiteY5" fmla="*/ 135732 h 300038"/>
                  <a:gd name="connsiteX6" fmla="*/ 135732 w 2326482"/>
                  <a:gd name="connsiteY6" fmla="*/ 138113 h 300038"/>
                  <a:gd name="connsiteX7" fmla="*/ 666750 w 2326482"/>
                  <a:gd name="connsiteY7" fmla="*/ 128588 h 300038"/>
                  <a:gd name="connsiteX8" fmla="*/ 676275 w 2326482"/>
                  <a:gd name="connsiteY8" fmla="*/ 295275 h 300038"/>
                  <a:gd name="connsiteX9" fmla="*/ 1804988 w 2326482"/>
                  <a:gd name="connsiteY9" fmla="*/ 300038 h 300038"/>
                  <a:gd name="connsiteX10" fmla="*/ 1800225 w 2326482"/>
                  <a:gd name="connsiteY10" fmla="*/ 111919 h 300038"/>
                  <a:gd name="connsiteX11" fmla="*/ 2319338 w 2326482"/>
                  <a:gd name="connsiteY11" fmla="*/ 119063 h 300038"/>
                  <a:gd name="connsiteX12" fmla="*/ 2326482 w 2326482"/>
                  <a:gd name="connsiteY12" fmla="*/ 116682 h 300038"/>
                  <a:gd name="connsiteX13" fmla="*/ 2326482 w 2326482"/>
                  <a:gd name="connsiteY13" fmla="*/ 111919 h 300038"/>
                  <a:gd name="connsiteX14" fmla="*/ 2240757 w 2326482"/>
                  <a:gd name="connsiteY14" fmla="*/ 0 h 300038"/>
                  <a:gd name="connsiteX15" fmla="*/ 2290763 w 2326482"/>
                  <a:gd name="connsiteY15" fmla="*/ 19050 h 300038"/>
                  <a:gd name="connsiteX16" fmla="*/ 2276475 w 2326482"/>
                  <a:gd name="connsiteY16" fmla="*/ 26194 h 300038"/>
                  <a:gd name="connsiteX0" fmla="*/ 0 w 2326482"/>
                  <a:gd name="connsiteY0" fmla="*/ 126207 h 300038"/>
                  <a:gd name="connsiteX1" fmla="*/ 0 w 2326482"/>
                  <a:gd name="connsiteY1" fmla="*/ 126207 h 300038"/>
                  <a:gd name="connsiteX2" fmla="*/ 40482 w 2326482"/>
                  <a:gd name="connsiteY2" fmla="*/ 128588 h 300038"/>
                  <a:gd name="connsiteX3" fmla="*/ 54769 w 2326482"/>
                  <a:gd name="connsiteY3" fmla="*/ 130969 h 300038"/>
                  <a:gd name="connsiteX4" fmla="*/ 83344 w 2326482"/>
                  <a:gd name="connsiteY4" fmla="*/ 133350 h 300038"/>
                  <a:gd name="connsiteX5" fmla="*/ 95250 w 2326482"/>
                  <a:gd name="connsiteY5" fmla="*/ 135732 h 300038"/>
                  <a:gd name="connsiteX6" fmla="*/ 135732 w 2326482"/>
                  <a:gd name="connsiteY6" fmla="*/ 138113 h 300038"/>
                  <a:gd name="connsiteX7" fmla="*/ 666750 w 2326482"/>
                  <a:gd name="connsiteY7" fmla="*/ 128588 h 300038"/>
                  <a:gd name="connsiteX8" fmla="*/ 676275 w 2326482"/>
                  <a:gd name="connsiteY8" fmla="*/ 295275 h 300038"/>
                  <a:gd name="connsiteX9" fmla="*/ 1804988 w 2326482"/>
                  <a:gd name="connsiteY9" fmla="*/ 300038 h 300038"/>
                  <a:gd name="connsiteX10" fmla="*/ 1800225 w 2326482"/>
                  <a:gd name="connsiteY10" fmla="*/ 111919 h 300038"/>
                  <a:gd name="connsiteX11" fmla="*/ 2319338 w 2326482"/>
                  <a:gd name="connsiteY11" fmla="*/ 119063 h 300038"/>
                  <a:gd name="connsiteX12" fmla="*/ 2326482 w 2326482"/>
                  <a:gd name="connsiteY12" fmla="*/ 116682 h 300038"/>
                  <a:gd name="connsiteX13" fmla="*/ 2326482 w 2326482"/>
                  <a:gd name="connsiteY13" fmla="*/ 111919 h 300038"/>
                  <a:gd name="connsiteX14" fmla="*/ 2240757 w 2326482"/>
                  <a:gd name="connsiteY14" fmla="*/ 0 h 300038"/>
                  <a:gd name="connsiteX15" fmla="*/ 2290763 w 2326482"/>
                  <a:gd name="connsiteY15" fmla="*/ 19050 h 300038"/>
                  <a:gd name="connsiteX16" fmla="*/ 2276475 w 2326482"/>
                  <a:gd name="connsiteY16" fmla="*/ 26194 h 300038"/>
                  <a:gd name="connsiteX0" fmla="*/ 0 w 2326482"/>
                  <a:gd name="connsiteY0" fmla="*/ 126207 h 300038"/>
                  <a:gd name="connsiteX1" fmla="*/ 0 w 2326482"/>
                  <a:gd name="connsiteY1" fmla="*/ 126207 h 300038"/>
                  <a:gd name="connsiteX2" fmla="*/ 40482 w 2326482"/>
                  <a:gd name="connsiteY2" fmla="*/ 128588 h 300038"/>
                  <a:gd name="connsiteX3" fmla="*/ 54769 w 2326482"/>
                  <a:gd name="connsiteY3" fmla="*/ 130969 h 300038"/>
                  <a:gd name="connsiteX4" fmla="*/ 83344 w 2326482"/>
                  <a:gd name="connsiteY4" fmla="*/ 133350 h 300038"/>
                  <a:gd name="connsiteX5" fmla="*/ 95250 w 2326482"/>
                  <a:gd name="connsiteY5" fmla="*/ 135732 h 300038"/>
                  <a:gd name="connsiteX6" fmla="*/ 135732 w 2326482"/>
                  <a:gd name="connsiteY6" fmla="*/ 138113 h 300038"/>
                  <a:gd name="connsiteX7" fmla="*/ 666750 w 2326482"/>
                  <a:gd name="connsiteY7" fmla="*/ 128588 h 300038"/>
                  <a:gd name="connsiteX8" fmla="*/ 676275 w 2326482"/>
                  <a:gd name="connsiteY8" fmla="*/ 295275 h 300038"/>
                  <a:gd name="connsiteX9" fmla="*/ 1804988 w 2326482"/>
                  <a:gd name="connsiteY9" fmla="*/ 300038 h 300038"/>
                  <a:gd name="connsiteX10" fmla="*/ 1800225 w 2326482"/>
                  <a:gd name="connsiteY10" fmla="*/ 111919 h 300038"/>
                  <a:gd name="connsiteX11" fmla="*/ 2319338 w 2326482"/>
                  <a:gd name="connsiteY11" fmla="*/ 119063 h 300038"/>
                  <a:gd name="connsiteX12" fmla="*/ 2326482 w 2326482"/>
                  <a:gd name="connsiteY12" fmla="*/ 116682 h 300038"/>
                  <a:gd name="connsiteX13" fmla="*/ 2326482 w 2326482"/>
                  <a:gd name="connsiteY13" fmla="*/ 111919 h 300038"/>
                  <a:gd name="connsiteX14" fmla="*/ 2240757 w 2326482"/>
                  <a:gd name="connsiteY14" fmla="*/ 0 h 300038"/>
                  <a:gd name="connsiteX15" fmla="*/ 2276475 w 2326482"/>
                  <a:gd name="connsiteY15" fmla="*/ 26194 h 300038"/>
                  <a:gd name="connsiteX0" fmla="*/ 0 w 2326482"/>
                  <a:gd name="connsiteY0" fmla="*/ 126207 h 300038"/>
                  <a:gd name="connsiteX1" fmla="*/ 0 w 2326482"/>
                  <a:gd name="connsiteY1" fmla="*/ 126207 h 300038"/>
                  <a:gd name="connsiteX2" fmla="*/ 40482 w 2326482"/>
                  <a:gd name="connsiteY2" fmla="*/ 128588 h 300038"/>
                  <a:gd name="connsiteX3" fmla="*/ 54769 w 2326482"/>
                  <a:gd name="connsiteY3" fmla="*/ 130969 h 300038"/>
                  <a:gd name="connsiteX4" fmla="*/ 83344 w 2326482"/>
                  <a:gd name="connsiteY4" fmla="*/ 133350 h 300038"/>
                  <a:gd name="connsiteX5" fmla="*/ 95250 w 2326482"/>
                  <a:gd name="connsiteY5" fmla="*/ 135732 h 300038"/>
                  <a:gd name="connsiteX6" fmla="*/ 135732 w 2326482"/>
                  <a:gd name="connsiteY6" fmla="*/ 138113 h 300038"/>
                  <a:gd name="connsiteX7" fmla="*/ 666750 w 2326482"/>
                  <a:gd name="connsiteY7" fmla="*/ 128588 h 300038"/>
                  <a:gd name="connsiteX8" fmla="*/ 676275 w 2326482"/>
                  <a:gd name="connsiteY8" fmla="*/ 295275 h 300038"/>
                  <a:gd name="connsiteX9" fmla="*/ 1804988 w 2326482"/>
                  <a:gd name="connsiteY9" fmla="*/ 300038 h 300038"/>
                  <a:gd name="connsiteX10" fmla="*/ 1800225 w 2326482"/>
                  <a:gd name="connsiteY10" fmla="*/ 111919 h 300038"/>
                  <a:gd name="connsiteX11" fmla="*/ 2319338 w 2326482"/>
                  <a:gd name="connsiteY11" fmla="*/ 119063 h 300038"/>
                  <a:gd name="connsiteX12" fmla="*/ 2326482 w 2326482"/>
                  <a:gd name="connsiteY12" fmla="*/ 116682 h 300038"/>
                  <a:gd name="connsiteX13" fmla="*/ 2326482 w 2326482"/>
                  <a:gd name="connsiteY13" fmla="*/ 111919 h 300038"/>
                  <a:gd name="connsiteX14" fmla="*/ 2240757 w 2326482"/>
                  <a:gd name="connsiteY14" fmla="*/ 0 h 300038"/>
                  <a:gd name="connsiteX0" fmla="*/ 0 w 2326482"/>
                  <a:gd name="connsiteY0" fmla="*/ 14288 h 188119"/>
                  <a:gd name="connsiteX1" fmla="*/ 0 w 2326482"/>
                  <a:gd name="connsiteY1" fmla="*/ 14288 h 188119"/>
                  <a:gd name="connsiteX2" fmla="*/ 40482 w 2326482"/>
                  <a:gd name="connsiteY2" fmla="*/ 16669 h 188119"/>
                  <a:gd name="connsiteX3" fmla="*/ 54769 w 2326482"/>
                  <a:gd name="connsiteY3" fmla="*/ 19050 h 188119"/>
                  <a:gd name="connsiteX4" fmla="*/ 83344 w 2326482"/>
                  <a:gd name="connsiteY4" fmla="*/ 21431 h 188119"/>
                  <a:gd name="connsiteX5" fmla="*/ 95250 w 2326482"/>
                  <a:gd name="connsiteY5" fmla="*/ 23813 h 188119"/>
                  <a:gd name="connsiteX6" fmla="*/ 135732 w 2326482"/>
                  <a:gd name="connsiteY6" fmla="*/ 26194 h 188119"/>
                  <a:gd name="connsiteX7" fmla="*/ 666750 w 2326482"/>
                  <a:gd name="connsiteY7" fmla="*/ 16669 h 188119"/>
                  <a:gd name="connsiteX8" fmla="*/ 676275 w 2326482"/>
                  <a:gd name="connsiteY8" fmla="*/ 183356 h 188119"/>
                  <a:gd name="connsiteX9" fmla="*/ 1804988 w 2326482"/>
                  <a:gd name="connsiteY9" fmla="*/ 188119 h 188119"/>
                  <a:gd name="connsiteX10" fmla="*/ 1800225 w 2326482"/>
                  <a:gd name="connsiteY10" fmla="*/ 0 h 188119"/>
                  <a:gd name="connsiteX11" fmla="*/ 2319338 w 2326482"/>
                  <a:gd name="connsiteY11" fmla="*/ 7144 h 188119"/>
                  <a:gd name="connsiteX12" fmla="*/ 2326482 w 2326482"/>
                  <a:gd name="connsiteY12" fmla="*/ 4763 h 188119"/>
                  <a:gd name="connsiteX13" fmla="*/ 2326482 w 2326482"/>
                  <a:gd name="connsiteY13" fmla="*/ 0 h 188119"/>
                  <a:gd name="connsiteX0" fmla="*/ 0 w 2326482"/>
                  <a:gd name="connsiteY0" fmla="*/ 14288 h 188119"/>
                  <a:gd name="connsiteX1" fmla="*/ 0 w 2326482"/>
                  <a:gd name="connsiteY1" fmla="*/ 14288 h 188119"/>
                  <a:gd name="connsiteX2" fmla="*/ 40482 w 2326482"/>
                  <a:gd name="connsiteY2" fmla="*/ 16669 h 188119"/>
                  <a:gd name="connsiteX3" fmla="*/ 54769 w 2326482"/>
                  <a:gd name="connsiteY3" fmla="*/ 19050 h 188119"/>
                  <a:gd name="connsiteX4" fmla="*/ 83344 w 2326482"/>
                  <a:gd name="connsiteY4" fmla="*/ 21431 h 188119"/>
                  <a:gd name="connsiteX5" fmla="*/ 95250 w 2326482"/>
                  <a:gd name="connsiteY5" fmla="*/ 23813 h 188119"/>
                  <a:gd name="connsiteX6" fmla="*/ 135732 w 2326482"/>
                  <a:gd name="connsiteY6" fmla="*/ 26194 h 188119"/>
                  <a:gd name="connsiteX7" fmla="*/ 666750 w 2326482"/>
                  <a:gd name="connsiteY7" fmla="*/ 16669 h 188119"/>
                  <a:gd name="connsiteX8" fmla="*/ 676275 w 2326482"/>
                  <a:gd name="connsiteY8" fmla="*/ 183356 h 188119"/>
                  <a:gd name="connsiteX9" fmla="*/ 1804988 w 2326482"/>
                  <a:gd name="connsiteY9" fmla="*/ 188119 h 188119"/>
                  <a:gd name="connsiteX10" fmla="*/ 1800225 w 2326482"/>
                  <a:gd name="connsiteY10" fmla="*/ 0 h 188119"/>
                  <a:gd name="connsiteX11" fmla="*/ 1888332 w 2326482"/>
                  <a:gd name="connsiteY11" fmla="*/ 0 h 188119"/>
                  <a:gd name="connsiteX12" fmla="*/ 2319338 w 2326482"/>
                  <a:gd name="connsiteY12" fmla="*/ 7144 h 188119"/>
                  <a:gd name="connsiteX13" fmla="*/ 2326482 w 2326482"/>
                  <a:gd name="connsiteY13" fmla="*/ 4763 h 188119"/>
                  <a:gd name="connsiteX14" fmla="*/ 2326482 w 2326482"/>
                  <a:gd name="connsiteY14" fmla="*/ 0 h 188119"/>
                  <a:gd name="connsiteX0" fmla="*/ 0 w 2326482"/>
                  <a:gd name="connsiteY0" fmla="*/ 14288 h 188119"/>
                  <a:gd name="connsiteX1" fmla="*/ 0 w 2326482"/>
                  <a:gd name="connsiteY1" fmla="*/ 14288 h 188119"/>
                  <a:gd name="connsiteX2" fmla="*/ 40482 w 2326482"/>
                  <a:gd name="connsiteY2" fmla="*/ 16669 h 188119"/>
                  <a:gd name="connsiteX3" fmla="*/ 54769 w 2326482"/>
                  <a:gd name="connsiteY3" fmla="*/ 19050 h 188119"/>
                  <a:gd name="connsiteX4" fmla="*/ 83344 w 2326482"/>
                  <a:gd name="connsiteY4" fmla="*/ 21431 h 188119"/>
                  <a:gd name="connsiteX5" fmla="*/ 95250 w 2326482"/>
                  <a:gd name="connsiteY5" fmla="*/ 23813 h 188119"/>
                  <a:gd name="connsiteX6" fmla="*/ 135732 w 2326482"/>
                  <a:gd name="connsiteY6" fmla="*/ 26194 h 188119"/>
                  <a:gd name="connsiteX7" fmla="*/ 666750 w 2326482"/>
                  <a:gd name="connsiteY7" fmla="*/ 16669 h 188119"/>
                  <a:gd name="connsiteX8" fmla="*/ 676275 w 2326482"/>
                  <a:gd name="connsiteY8" fmla="*/ 183356 h 188119"/>
                  <a:gd name="connsiteX9" fmla="*/ 1804988 w 2326482"/>
                  <a:gd name="connsiteY9" fmla="*/ 188119 h 188119"/>
                  <a:gd name="connsiteX10" fmla="*/ 1800225 w 2326482"/>
                  <a:gd name="connsiteY10" fmla="*/ 0 h 188119"/>
                  <a:gd name="connsiteX11" fmla="*/ 1888332 w 2326482"/>
                  <a:gd name="connsiteY11" fmla="*/ 0 h 188119"/>
                  <a:gd name="connsiteX12" fmla="*/ 2147888 w 2326482"/>
                  <a:gd name="connsiteY12" fmla="*/ 2488 h 188119"/>
                  <a:gd name="connsiteX13" fmla="*/ 2319338 w 2326482"/>
                  <a:gd name="connsiteY13" fmla="*/ 7144 h 188119"/>
                  <a:gd name="connsiteX14" fmla="*/ 2326482 w 2326482"/>
                  <a:gd name="connsiteY14" fmla="*/ 4763 h 188119"/>
                  <a:gd name="connsiteX15" fmla="*/ 2326482 w 2326482"/>
                  <a:gd name="connsiteY15" fmla="*/ 0 h 188119"/>
                  <a:gd name="connsiteX0" fmla="*/ 0 w 2326482"/>
                  <a:gd name="connsiteY0" fmla="*/ 14288 h 188119"/>
                  <a:gd name="connsiteX1" fmla="*/ 0 w 2326482"/>
                  <a:gd name="connsiteY1" fmla="*/ 14288 h 188119"/>
                  <a:gd name="connsiteX2" fmla="*/ 40482 w 2326482"/>
                  <a:gd name="connsiteY2" fmla="*/ 16669 h 188119"/>
                  <a:gd name="connsiteX3" fmla="*/ 54769 w 2326482"/>
                  <a:gd name="connsiteY3" fmla="*/ 19050 h 188119"/>
                  <a:gd name="connsiteX4" fmla="*/ 83344 w 2326482"/>
                  <a:gd name="connsiteY4" fmla="*/ 21431 h 188119"/>
                  <a:gd name="connsiteX5" fmla="*/ 95250 w 2326482"/>
                  <a:gd name="connsiteY5" fmla="*/ 23813 h 188119"/>
                  <a:gd name="connsiteX6" fmla="*/ 135732 w 2326482"/>
                  <a:gd name="connsiteY6" fmla="*/ 26194 h 188119"/>
                  <a:gd name="connsiteX7" fmla="*/ 666750 w 2326482"/>
                  <a:gd name="connsiteY7" fmla="*/ 16669 h 188119"/>
                  <a:gd name="connsiteX8" fmla="*/ 676275 w 2326482"/>
                  <a:gd name="connsiteY8" fmla="*/ 183356 h 188119"/>
                  <a:gd name="connsiteX9" fmla="*/ 1804988 w 2326482"/>
                  <a:gd name="connsiteY9" fmla="*/ 188119 h 188119"/>
                  <a:gd name="connsiteX10" fmla="*/ 1800225 w 2326482"/>
                  <a:gd name="connsiteY10" fmla="*/ 0 h 188119"/>
                  <a:gd name="connsiteX11" fmla="*/ 2147888 w 2326482"/>
                  <a:gd name="connsiteY11" fmla="*/ 2488 h 188119"/>
                  <a:gd name="connsiteX12" fmla="*/ 2319338 w 2326482"/>
                  <a:gd name="connsiteY12" fmla="*/ 7144 h 188119"/>
                  <a:gd name="connsiteX13" fmla="*/ 2326482 w 2326482"/>
                  <a:gd name="connsiteY13" fmla="*/ 4763 h 188119"/>
                  <a:gd name="connsiteX14" fmla="*/ 2326482 w 2326482"/>
                  <a:gd name="connsiteY14" fmla="*/ 0 h 188119"/>
                  <a:gd name="connsiteX0" fmla="*/ 0 w 2326482"/>
                  <a:gd name="connsiteY0" fmla="*/ 14288 h 188119"/>
                  <a:gd name="connsiteX1" fmla="*/ 0 w 2326482"/>
                  <a:gd name="connsiteY1" fmla="*/ 14288 h 188119"/>
                  <a:gd name="connsiteX2" fmla="*/ 40482 w 2326482"/>
                  <a:gd name="connsiteY2" fmla="*/ 16669 h 188119"/>
                  <a:gd name="connsiteX3" fmla="*/ 54769 w 2326482"/>
                  <a:gd name="connsiteY3" fmla="*/ 19050 h 188119"/>
                  <a:gd name="connsiteX4" fmla="*/ 83344 w 2326482"/>
                  <a:gd name="connsiteY4" fmla="*/ 21431 h 188119"/>
                  <a:gd name="connsiteX5" fmla="*/ 95250 w 2326482"/>
                  <a:gd name="connsiteY5" fmla="*/ 23813 h 188119"/>
                  <a:gd name="connsiteX6" fmla="*/ 135732 w 2326482"/>
                  <a:gd name="connsiteY6" fmla="*/ 26194 h 188119"/>
                  <a:gd name="connsiteX7" fmla="*/ 666750 w 2326482"/>
                  <a:gd name="connsiteY7" fmla="*/ 16669 h 188119"/>
                  <a:gd name="connsiteX8" fmla="*/ 676275 w 2326482"/>
                  <a:gd name="connsiteY8" fmla="*/ 183356 h 188119"/>
                  <a:gd name="connsiteX9" fmla="*/ 1804988 w 2326482"/>
                  <a:gd name="connsiteY9" fmla="*/ 188119 h 188119"/>
                  <a:gd name="connsiteX10" fmla="*/ 1800225 w 2326482"/>
                  <a:gd name="connsiteY10" fmla="*/ 0 h 188119"/>
                  <a:gd name="connsiteX11" fmla="*/ 2147888 w 2326482"/>
                  <a:gd name="connsiteY11" fmla="*/ 2488 h 188119"/>
                  <a:gd name="connsiteX12" fmla="*/ 2319338 w 2326482"/>
                  <a:gd name="connsiteY12" fmla="*/ 7144 h 188119"/>
                  <a:gd name="connsiteX13" fmla="*/ 2326482 w 2326482"/>
                  <a:gd name="connsiteY13" fmla="*/ 4763 h 188119"/>
                  <a:gd name="connsiteX14" fmla="*/ 2326482 w 2326482"/>
                  <a:gd name="connsiteY14" fmla="*/ 0 h 188119"/>
                  <a:gd name="connsiteX0" fmla="*/ 0 w 2326482"/>
                  <a:gd name="connsiteY0" fmla="*/ 14288 h 188119"/>
                  <a:gd name="connsiteX1" fmla="*/ 0 w 2326482"/>
                  <a:gd name="connsiteY1" fmla="*/ 14288 h 188119"/>
                  <a:gd name="connsiteX2" fmla="*/ 40482 w 2326482"/>
                  <a:gd name="connsiteY2" fmla="*/ 16669 h 188119"/>
                  <a:gd name="connsiteX3" fmla="*/ 54769 w 2326482"/>
                  <a:gd name="connsiteY3" fmla="*/ 19050 h 188119"/>
                  <a:gd name="connsiteX4" fmla="*/ 83344 w 2326482"/>
                  <a:gd name="connsiteY4" fmla="*/ 21431 h 188119"/>
                  <a:gd name="connsiteX5" fmla="*/ 95250 w 2326482"/>
                  <a:gd name="connsiteY5" fmla="*/ 23813 h 188119"/>
                  <a:gd name="connsiteX6" fmla="*/ 135732 w 2326482"/>
                  <a:gd name="connsiteY6" fmla="*/ 26194 h 188119"/>
                  <a:gd name="connsiteX7" fmla="*/ 666750 w 2326482"/>
                  <a:gd name="connsiteY7" fmla="*/ 16669 h 188119"/>
                  <a:gd name="connsiteX8" fmla="*/ 676275 w 2326482"/>
                  <a:gd name="connsiteY8" fmla="*/ 183356 h 188119"/>
                  <a:gd name="connsiteX9" fmla="*/ 1804988 w 2326482"/>
                  <a:gd name="connsiteY9" fmla="*/ 188119 h 188119"/>
                  <a:gd name="connsiteX10" fmla="*/ 1800225 w 2326482"/>
                  <a:gd name="connsiteY10" fmla="*/ 0 h 188119"/>
                  <a:gd name="connsiteX11" fmla="*/ 2319338 w 2326482"/>
                  <a:gd name="connsiteY11" fmla="*/ 7144 h 188119"/>
                  <a:gd name="connsiteX12" fmla="*/ 2326482 w 2326482"/>
                  <a:gd name="connsiteY12" fmla="*/ 4763 h 188119"/>
                  <a:gd name="connsiteX13" fmla="*/ 2326482 w 2326482"/>
                  <a:gd name="connsiteY13" fmla="*/ 0 h 188119"/>
                  <a:gd name="connsiteX0" fmla="*/ 0 w 2326482"/>
                  <a:gd name="connsiteY0" fmla="*/ 14288 h 188119"/>
                  <a:gd name="connsiteX1" fmla="*/ 0 w 2326482"/>
                  <a:gd name="connsiteY1" fmla="*/ 14288 h 188119"/>
                  <a:gd name="connsiteX2" fmla="*/ 40482 w 2326482"/>
                  <a:gd name="connsiteY2" fmla="*/ 16669 h 188119"/>
                  <a:gd name="connsiteX3" fmla="*/ 54769 w 2326482"/>
                  <a:gd name="connsiteY3" fmla="*/ 19050 h 188119"/>
                  <a:gd name="connsiteX4" fmla="*/ 83344 w 2326482"/>
                  <a:gd name="connsiteY4" fmla="*/ 21431 h 188119"/>
                  <a:gd name="connsiteX5" fmla="*/ 95250 w 2326482"/>
                  <a:gd name="connsiteY5" fmla="*/ 23813 h 188119"/>
                  <a:gd name="connsiteX6" fmla="*/ 135732 w 2326482"/>
                  <a:gd name="connsiteY6" fmla="*/ 26194 h 188119"/>
                  <a:gd name="connsiteX7" fmla="*/ 666750 w 2326482"/>
                  <a:gd name="connsiteY7" fmla="*/ 16669 h 188119"/>
                  <a:gd name="connsiteX8" fmla="*/ 676275 w 2326482"/>
                  <a:gd name="connsiteY8" fmla="*/ 183356 h 188119"/>
                  <a:gd name="connsiteX9" fmla="*/ 1804988 w 2326482"/>
                  <a:gd name="connsiteY9" fmla="*/ 188119 h 188119"/>
                  <a:gd name="connsiteX10" fmla="*/ 1800225 w 2326482"/>
                  <a:gd name="connsiteY10" fmla="*/ 0 h 188119"/>
                  <a:gd name="connsiteX11" fmla="*/ 2319338 w 2326482"/>
                  <a:gd name="connsiteY11" fmla="*/ 7144 h 188119"/>
                  <a:gd name="connsiteX12" fmla="*/ 2326482 w 2326482"/>
                  <a:gd name="connsiteY12" fmla="*/ 4763 h 188119"/>
                  <a:gd name="connsiteX0" fmla="*/ 0 w 2326482"/>
                  <a:gd name="connsiteY0" fmla="*/ 9525 h 183356"/>
                  <a:gd name="connsiteX1" fmla="*/ 0 w 2326482"/>
                  <a:gd name="connsiteY1" fmla="*/ 9525 h 183356"/>
                  <a:gd name="connsiteX2" fmla="*/ 40482 w 2326482"/>
                  <a:gd name="connsiteY2" fmla="*/ 11906 h 183356"/>
                  <a:gd name="connsiteX3" fmla="*/ 54769 w 2326482"/>
                  <a:gd name="connsiteY3" fmla="*/ 14287 h 183356"/>
                  <a:gd name="connsiteX4" fmla="*/ 83344 w 2326482"/>
                  <a:gd name="connsiteY4" fmla="*/ 16668 h 183356"/>
                  <a:gd name="connsiteX5" fmla="*/ 95250 w 2326482"/>
                  <a:gd name="connsiteY5" fmla="*/ 19050 h 183356"/>
                  <a:gd name="connsiteX6" fmla="*/ 135732 w 2326482"/>
                  <a:gd name="connsiteY6" fmla="*/ 21431 h 183356"/>
                  <a:gd name="connsiteX7" fmla="*/ 666750 w 2326482"/>
                  <a:gd name="connsiteY7" fmla="*/ 11906 h 183356"/>
                  <a:gd name="connsiteX8" fmla="*/ 676275 w 2326482"/>
                  <a:gd name="connsiteY8" fmla="*/ 178593 h 183356"/>
                  <a:gd name="connsiteX9" fmla="*/ 1804988 w 2326482"/>
                  <a:gd name="connsiteY9" fmla="*/ 183356 h 183356"/>
                  <a:gd name="connsiteX10" fmla="*/ 1800225 w 2326482"/>
                  <a:gd name="connsiteY10" fmla="*/ 7680 h 183356"/>
                  <a:gd name="connsiteX11" fmla="*/ 2319338 w 2326482"/>
                  <a:gd name="connsiteY11" fmla="*/ 2381 h 183356"/>
                  <a:gd name="connsiteX12" fmla="*/ 2326482 w 2326482"/>
                  <a:gd name="connsiteY12" fmla="*/ 0 h 183356"/>
                  <a:gd name="connsiteX0" fmla="*/ 0 w 2319338"/>
                  <a:gd name="connsiteY0" fmla="*/ 7144 h 180975"/>
                  <a:gd name="connsiteX1" fmla="*/ 0 w 2319338"/>
                  <a:gd name="connsiteY1" fmla="*/ 7144 h 180975"/>
                  <a:gd name="connsiteX2" fmla="*/ 40482 w 2319338"/>
                  <a:gd name="connsiteY2" fmla="*/ 9525 h 180975"/>
                  <a:gd name="connsiteX3" fmla="*/ 54769 w 2319338"/>
                  <a:gd name="connsiteY3" fmla="*/ 11906 h 180975"/>
                  <a:gd name="connsiteX4" fmla="*/ 83344 w 2319338"/>
                  <a:gd name="connsiteY4" fmla="*/ 14287 h 180975"/>
                  <a:gd name="connsiteX5" fmla="*/ 95250 w 2319338"/>
                  <a:gd name="connsiteY5" fmla="*/ 16669 h 180975"/>
                  <a:gd name="connsiteX6" fmla="*/ 135732 w 2319338"/>
                  <a:gd name="connsiteY6" fmla="*/ 19050 h 180975"/>
                  <a:gd name="connsiteX7" fmla="*/ 666750 w 2319338"/>
                  <a:gd name="connsiteY7" fmla="*/ 9525 h 180975"/>
                  <a:gd name="connsiteX8" fmla="*/ 676275 w 2319338"/>
                  <a:gd name="connsiteY8" fmla="*/ 176212 h 180975"/>
                  <a:gd name="connsiteX9" fmla="*/ 1804988 w 2319338"/>
                  <a:gd name="connsiteY9" fmla="*/ 180975 h 180975"/>
                  <a:gd name="connsiteX10" fmla="*/ 1800225 w 2319338"/>
                  <a:gd name="connsiteY10" fmla="*/ 5299 h 180975"/>
                  <a:gd name="connsiteX11" fmla="*/ 2319338 w 2319338"/>
                  <a:gd name="connsiteY11" fmla="*/ 0 h 180975"/>
                  <a:gd name="connsiteX0" fmla="*/ 0 w 2319338"/>
                  <a:gd name="connsiteY0" fmla="*/ 7144 h 180975"/>
                  <a:gd name="connsiteX1" fmla="*/ 0 w 2319338"/>
                  <a:gd name="connsiteY1" fmla="*/ 7144 h 180975"/>
                  <a:gd name="connsiteX2" fmla="*/ 40482 w 2319338"/>
                  <a:gd name="connsiteY2" fmla="*/ 9525 h 180975"/>
                  <a:gd name="connsiteX3" fmla="*/ 54769 w 2319338"/>
                  <a:gd name="connsiteY3" fmla="*/ 11906 h 180975"/>
                  <a:gd name="connsiteX4" fmla="*/ 83344 w 2319338"/>
                  <a:gd name="connsiteY4" fmla="*/ 14287 h 180975"/>
                  <a:gd name="connsiteX5" fmla="*/ 95250 w 2319338"/>
                  <a:gd name="connsiteY5" fmla="*/ 16669 h 180975"/>
                  <a:gd name="connsiteX6" fmla="*/ 135732 w 2319338"/>
                  <a:gd name="connsiteY6" fmla="*/ 19050 h 180975"/>
                  <a:gd name="connsiteX7" fmla="*/ 666750 w 2319338"/>
                  <a:gd name="connsiteY7" fmla="*/ 9525 h 180975"/>
                  <a:gd name="connsiteX8" fmla="*/ 676275 w 2319338"/>
                  <a:gd name="connsiteY8" fmla="*/ 176212 h 180975"/>
                  <a:gd name="connsiteX9" fmla="*/ 1804988 w 2319338"/>
                  <a:gd name="connsiteY9" fmla="*/ 180975 h 180975"/>
                  <a:gd name="connsiteX10" fmla="*/ 1800225 w 2319338"/>
                  <a:gd name="connsiteY10" fmla="*/ 5299 h 180975"/>
                  <a:gd name="connsiteX11" fmla="*/ 2319338 w 2319338"/>
                  <a:gd name="connsiteY11" fmla="*/ 0 h 180975"/>
                  <a:gd name="connsiteX0" fmla="*/ 0 w 2319338"/>
                  <a:gd name="connsiteY0" fmla="*/ 7144 h 180975"/>
                  <a:gd name="connsiteX1" fmla="*/ 0 w 2319338"/>
                  <a:gd name="connsiteY1" fmla="*/ 7144 h 180975"/>
                  <a:gd name="connsiteX2" fmla="*/ 40482 w 2319338"/>
                  <a:gd name="connsiteY2" fmla="*/ 9525 h 180975"/>
                  <a:gd name="connsiteX3" fmla="*/ 54769 w 2319338"/>
                  <a:gd name="connsiteY3" fmla="*/ 11906 h 180975"/>
                  <a:gd name="connsiteX4" fmla="*/ 83344 w 2319338"/>
                  <a:gd name="connsiteY4" fmla="*/ 14287 h 180975"/>
                  <a:gd name="connsiteX5" fmla="*/ 95250 w 2319338"/>
                  <a:gd name="connsiteY5" fmla="*/ 16669 h 180975"/>
                  <a:gd name="connsiteX6" fmla="*/ 135732 w 2319338"/>
                  <a:gd name="connsiteY6" fmla="*/ 19050 h 180975"/>
                  <a:gd name="connsiteX7" fmla="*/ 666750 w 2319338"/>
                  <a:gd name="connsiteY7" fmla="*/ 9525 h 180975"/>
                  <a:gd name="connsiteX8" fmla="*/ 676275 w 2319338"/>
                  <a:gd name="connsiteY8" fmla="*/ 176212 h 180975"/>
                  <a:gd name="connsiteX9" fmla="*/ 1804988 w 2319338"/>
                  <a:gd name="connsiteY9" fmla="*/ 180975 h 180975"/>
                  <a:gd name="connsiteX10" fmla="*/ 1800225 w 2319338"/>
                  <a:gd name="connsiteY10" fmla="*/ 5299 h 180975"/>
                  <a:gd name="connsiteX11" fmla="*/ 2319338 w 2319338"/>
                  <a:gd name="connsiteY11" fmla="*/ 0 h 180975"/>
                  <a:gd name="connsiteX0" fmla="*/ 0 w 2319338"/>
                  <a:gd name="connsiteY0" fmla="*/ 7969 h 181800"/>
                  <a:gd name="connsiteX1" fmla="*/ 0 w 2319338"/>
                  <a:gd name="connsiteY1" fmla="*/ 7969 h 181800"/>
                  <a:gd name="connsiteX2" fmla="*/ 40482 w 2319338"/>
                  <a:gd name="connsiteY2" fmla="*/ 10350 h 181800"/>
                  <a:gd name="connsiteX3" fmla="*/ 54769 w 2319338"/>
                  <a:gd name="connsiteY3" fmla="*/ 12731 h 181800"/>
                  <a:gd name="connsiteX4" fmla="*/ 83344 w 2319338"/>
                  <a:gd name="connsiteY4" fmla="*/ 15112 h 181800"/>
                  <a:gd name="connsiteX5" fmla="*/ 95250 w 2319338"/>
                  <a:gd name="connsiteY5" fmla="*/ 17494 h 181800"/>
                  <a:gd name="connsiteX6" fmla="*/ 666750 w 2319338"/>
                  <a:gd name="connsiteY6" fmla="*/ 10350 h 181800"/>
                  <a:gd name="connsiteX7" fmla="*/ 676275 w 2319338"/>
                  <a:gd name="connsiteY7" fmla="*/ 177037 h 181800"/>
                  <a:gd name="connsiteX8" fmla="*/ 1804988 w 2319338"/>
                  <a:gd name="connsiteY8" fmla="*/ 181800 h 181800"/>
                  <a:gd name="connsiteX9" fmla="*/ 1800225 w 2319338"/>
                  <a:gd name="connsiteY9" fmla="*/ 6124 h 181800"/>
                  <a:gd name="connsiteX10" fmla="*/ 2319338 w 2319338"/>
                  <a:gd name="connsiteY10" fmla="*/ 825 h 181800"/>
                  <a:gd name="connsiteX0" fmla="*/ 0 w 2319338"/>
                  <a:gd name="connsiteY0" fmla="*/ 8566 h 182397"/>
                  <a:gd name="connsiteX1" fmla="*/ 0 w 2319338"/>
                  <a:gd name="connsiteY1" fmla="*/ 8566 h 182397"/>
                  <a:gd name="connsiteX2" fmla="*/ 40482 w 2319338"/>
                  <a:gd name="connsiteY2" fmla="*/ 10947 h 182397"/>
                  <a:gd name="connsiteX3" fmla="*/ 54769 w 2319338"/>
                  <a:gd name="connsiteY3" fmla="*/ 13328 h 182397"/>
                  <a:gd name="connsiteX4" fmla="*/ 83344 w 2319338"/>
                  <a:gd name="connsiteY4" fmla="*/ 15709 h 182397"/>
                  <a:gd name="connsiteX5" fmla="*/ 666750 w 2319338"/>
                  <a:gd name="connsiteY5" fmla="*/ 10947 h 182397"/>
                  <a:gd name="connsiteX6" fmla="*/ 676275 w 2319338"/>
                  <a:gd name="connsiteY6" fmla="*/ 177634 h 182397"/>
                  <a:gd name="connsiteX7" fmla="*/ 1804988 w 2319338"/>
                  <a:gd name="connsiteY7" fmla="*/ 182397 h 182397"/>
                  <a:gd name="connsiteX8" fmla="*/ 1800225 w 2319338"/>
                  <a:gd name="connsiteY8" fmla="*/ 6721 h 182397"/>
                  <a:gd name="connsiteX9" fmla="*/ 2319338 w 2319338"/>
                  <a:gd name="connsiteY9" fmla="*/ 1422 h 182397"/>
                  <a:gd name="connsiteX0" fmla="*/ 0 w 2319338"/>
                  <a:gd name="connsiteY0" fmla="*/ 9201 h 183032"/>
                  <a:gd name="connsiteX1" fmla="*/ 0 w 2319338"/>
                  <a:gd name="connsiteY1" fmla="*/ 9201 h 183032"/>
                  <a:gd name="connsiteX2" fmla="*/ 40482 w 2319338"/>
                  <a:gd name="connsiteY2" fmla="*/ 11582 h 183032"/>
                  <a:gd name="connsiteX3" fmla="*/ 54769 w 2319338"/>
                  <a:gd name="connsiteY3" fmla="*/ 13963 h 183032"/>
                  <a:gd name="connsiteX4" fmla="*/ 666750 w 2319338"/>
                  <a:gd name="connsiteY4" fmla="*/ 11582 h 183032"/>
                  <a:gd name="connsiteX5" fmla="*/ 676275 w 2319338"/>
                  <a:gd name="connsiteY5" fmla="*/ 178269 h 183032"/>
                  <a:gd name="connsiteX6" fmla="*/ 1804988 w 2319338"/>
                  <a:gd name="connsiteY6" fmla="*/ 183032 h 183032"/>
                  <a:gd name="connsiteX7" fmla="*/ 1800225 w 2319338"/>
                  <a:gd name="connsiteY7" fmla="*/ 7356 h 183032"/>
                  <a:gd name="connsiteX8" fmla="*/ 2319338 w 2319338"/>
                  <a:gd name="connsiteY8" fmla="*/ 2057 h 183032"/>
                  <a:gd name="connsiteX0" fmla="*/ 17918 w 2337256"/>
                  <a:gd name="connsiteY0" fmla="*/ 9878 h 183709"/>
                  <a:gd name="connsiteX1" fmla="*/ 17918 w 2337256"/>
                  <a:gd name="connsiteY1" fmla="*/ 9878 h 183709"/>
                  <a:gd name="connsiteX2" fmla="*/ 58400 w 2337256"/>
                  <a:gd name="connsiteY2" fmla="*/ 12259 h 183709"/>
                  <a:gd name="connsiteX3" fmla="*/ 684668 w 2337256"/>
                  <a:gd name="connsiteY3" fmla="*/ 12259 h 183709"/>
                  <a:gd name="connsiteX4" fmla="*/ 694193 w 2337256"/>
                  <a:gd name="connsiteY4" fmla="*/ 178946 h 183709"/>
                  <a:gd name="connsiteX5" fmla="*/ 1822906 w 2337256"/>
                  <a:gd name="connsiteY5" fmla="*/ 183709 h 183709"/>
                  <a:gd name="connsiteX6" fmla="*/ 1818143 w 2337256"/>
                  <a:gd name="connsiteY6" fmla="*/ 8033 h 183709"/>
                  <a:gd name="connsiteX7" fmla="*/ 2337256 w 2337256"/>
                  <a:gd name="connsiteY7" fmla="*/ 2734 h 183709"/>
                  <a:gd name="connsiteX0" fmla="*/ 0 w 2319338"/>
                  <a:gd name="connsiteY0" fmla="*/ 10695 h 184526"/>
                  <a:gd name="connsiteX1" fmla="*/ 0 w 2319338"/>
                  <a:gd name="connsiteY1" fmla="*/ 10695 h 184526"/>
                  <a:gd name="connsiteX2" fmla="*/ 666750 w 2319338"/>
                  <a:gd name="connsiteY2" fmla="*/ 13076 h 184526"/>
                  <a:gd name="connsiteX3" fmla="*/ 676275 w 2319338"/>
                  <a:gd name="connsiteY3" fmla="*/ 179763 h 184526"/>
                  <a:gd name="connsiteX4" fmla="*/ 1804988 w 2319338"/>
                  <a:gd name="connsiteY4" fmla="*/ 184526 h 184526"/>
                  <a:gd name="connsiteX5" fmla="*/ 1800225 w 2319338"/>
                  <a:gd name="connsiteY5" fmla="*/ 8850 h 184526"/>
                  <a:gd name="connsiteX6" fmla="*/ 2319338 w 2319338"/>
                  <a:gd name="connsiteY6" fmla="*/ 3551 h 184526"/>
                  <a:gd name="connsiteX0" fmla="*/ 0 w 2319338"/>
                  <a:gd name="connsiteY0" fmla="*/ 11373 h 185204"/>
                  <a:gd name="connsiteX1" fmla="*/ 0 w 2319338"/>
                  <a:gd name="connsiteY1" fmla="*/ 11373 h 185204"/>
                  <a:gd name="connsiteX2" fmla="*/ 109538 w 2319338"/>
                  <a:gd name="connsiteY2" fmla="*/ 9530 h 185204"/>
                  <a:gd name="connsiteX3" fmla="*/ 666750 w 2319338"/>
                  <a:gd name="connsiteY3" fmla="*/ 13754 h 185204"/>
                  <a:gd name="connsiteX4" fmla="*/ 676275 w 2319338"/>
                  <a:gd name="connsiteY4" fmla="*/ 180441 h 185204"/>
                  <a:gd name="connsiteX5" fmla="*/ 1804988 w 2319338"/>
                  <a:gd name="connsiteY5" fmla="*/ 185204 h 185204"/>
                  <a:gd name="connsiteX6" fmla="*/ 1800225 w 2319338"/>
                  <a:gd name="connsiteY6" fmla="*/ 9528 h 185204"/>
                  <a:gd name="connsiteX7" fmla="*/ 2319338 w 2319338"/>
                  <a:gd name="connsiteY7" fmla="*/ 4229 h 185204"/>
                  <a:gd name="connsiteX0" fmla="*/ 0 w 2319338"/>
                  <a:gd name="connsiteY0" fmla="*/ 11373 h 185204"/>
                  <a:gd name="connsiteX1" fmla="*/ 0 w 2319338"/>
                  <a:gd name="connsiteY1" fmla="*/ 11373 h 185204"/>
                  <a:gd name="connsiteX2" fmla="*/ 109538 w 2319338"/>
                  <a:gd name="connsiteY2" fmla="*/ 9530 h 185204"/>
                  <a:gd name="connsiteX3" fmla="*/ 666750 w 2319338"/>
                  <a:gd name="connsiteY3" fmla="*/ 13754 h 185204"/>
                  <a:gd name="connsiteX4" fmla="*/ 676275 w 2319338"/>
                  <a:gd name="connsiteY4" fmla="*/ 180441 h 185204"/>
                  <a:gd name="connsiteX5" fmla="*/ 1804988 w 2319338"/>
                  <a:gd name="connsiteY5" fmla="*/ 185204 h 185204"/>
                  <a:gd name="connsiteX6" fmla="*/ 1800225 w 2319338"/>
                  <a:gd name="connsiteY6" fmla="*/ 9528 h 185204"/>
                  <a:gd name="connsiteX7" fmla="*/ 2319338 w 2319338"/>
                  <a:gd name="connsiteY7" fmla="*/ 4229 h 185204"/>
                  <a:gd name="connsiteX0" fmla="*/ 0 w 2319338"/>
                  <a:gd name="connsiteY0" fmla="*/ 17161 h 190992"/>
                  <a:gd name="connsiteX1" fmla="*/ 0 w 2319338"/>
                  <a:gd name="connsiteY1" fmla="*/ 17161 h 190992"/>
                  <a:gd name="connsiteX2" fmla="*/ 109538 w 2319338"/>
                  <a:gd name="connsiteY2" fmla="*/ 15318 h 190992"/>
                  <a:gd name="connsiteX3" fmla="*/ 497682 w 2319338"/>
                  <a:gd name="connsiteY3" fmla="*/ 2875 h 190992"/>
                  <a:gd name="connsiteX4" fmla="*/ 666750 w 2319338"/>
                  <a:gd name="connsiteY4" fmla="*/ 19542 h 190992"/>
                  <a:gd name="connsiteX5" fmla="*/ 676275 w 2319338"/>
                  <a:gd name="connsiteY5" fmla="*/ 186229 h 190992"/>
                  <a:gd name="connsiteX6" fmla="*/ 1804988 w 2319338"/>
                  <a:gd name="connsiteY6" fmla="*/ 190992 h 190992"/>
                  <a:gd name="connsiteX7" fmla="*/ 1800225 w 2319338"/>
                  <a:gd name="connsiteY7" fmla="*/ 15316 h 190992"/>
                  <a:gd name="connsiteX8" fmla="*/ 2319338 w 2319338"/>
                  <a:gd name="connsiteY8" fmla="*/ 10017 h 190992"/>
                  <a:gd name="connsiteX0" fmla="*/ 0 w 2319338"/>
                  <a:gd name="connsiteY0" fmla="*/ 11374 h 185205"/>
                  <a:gd name="connsiteX1" fmla="*/ 0 w 2319338"/>
                  <a:gd name="connsiteY1" fmla="*/ 11374 h 185205"/>
                  <a:gd name="connsiteX2" fmla="*/ 109538 w 2319338"/>
                  <a:gd name="connsiteY2" fmla="*/ 9531 h 185205"/>
                  <a:gd name="connsiteX3" fmla="*/ 666750 w 2319338"/>
                  <a:gd name="connsiteY3" fmla="*/ 13755 h 185205"/>
                  <a:gd name="connsiteX4" fmla="*/ 676275 w 2319338"/>
                  <a:gd name="connsiteY4" fmla="*/ 180442 h 185205"/>
                  <a:gd name="connsiteX5" fmla="*/ 1804988 w 2319338"/>
                  <a:gd name="connsiteY5" fmla="*/ 185205 h 185205"/>
                  <a:gd name="connsiteX6" fmla="*/ 1800225 w 2319338"/>
                  <a:gd name="connsiteY6" fmla="*/ 9529 h 185205"/>
                  <a:gd name="connsiteX7" fmla="*/ 2319338 w 2319338"/>
                  <a:gd name="connsiteY7" fmla="*/ 4230 h 185205"/>
                  <a:gd name="connsiteX0" fmla="*/ 0 w 2319338"/>
                  <a:gd name="connsiteY0" fmla="*/ 10696 h 184527"/>
                  <a:gd name="connsiteX1" fmla="*/ 0 w 2319338"/>
                  <a:gd name="connsiteY1" fmla="*/ 10696 h 184527"/>
                  <a:gd name="connsiteX2" fmla="*/ 666750 w 2319338"/>
                  <a:gd name="connsiteY2" fmla="*/ 13077 h 184527"/>
                  <a:gd name="connsiteX3" fmla="*/ 676275 w 2319338"/>
                  <a:gd name="connsiteY3" fmla="*/ 179764 h 184527"/>
                  <a:gd name="connsiteX4" fmla="*/ 1804988 w 2319338"/>
                  <a:gd name="connsiteY4" fmla="*/ 184527 h 184527"/>
                  <a:gd name="connsiteX5" fmla="*/ 1800225 w 2319338"/>
                  <a:gd name="connsiteY5" fmla="*/ 8851 h 184527"/>
                  <a:gd name="connsiteX6" fmla="*/ 2319338 w 2319338"/>
                  <a:gd name="connsiteY6" fmla="*/ 3552 h 184527"/>
                  <a:gd name="connsiteX0" fmla="*/ 0 w 2319338"/>
                  <a:gd name="connsiteY0" fmla="*/ 10508 h 184339"/>
                  <a:gd name="connsiteX1" fmla="*/ 0 w 2319338"/>
                  <a:gd name="connsiteY1" fmla="*/ 10508 h 184339"/>
                  <a:gd name="connsiteX2" fmla="*/ 666750 w 2319338"/>
                  <a:gd name="connsiteY2" fmla="*/ 12889 h 184339"/>
                  <a:gd name="connsiteX3" fmla="*/ 676275 w 2319338"/>
                  <a:gd name="connsiteY3" fmla="*/ 179576 h 184339"/>
                  <a:gd name="connsiteX4" fmla="*/ 1804988 w 2319338"/>
                  <a:gd name="connsiteY4" fmla="*/ 184339 h 184339"/>
                  <a:gd name="connsiteX5" fmla="*/ 1800225 w 2319338"/>
                  <a:gd name="connsiteY5" fmla="*/ 8663 h 184339"/>
                  <a:gd name="connsiteX6" fmla="*/ 2319338 w 2319338"/>
                  <a:gd name="connsiteY6" fmla="*/ 3364 h 184339"/>
                  <a:gd name="connsiteX0" fmla="*/ 0 w 2319338"/>
                  <a:gd name="connsiteY0" fmla="*/ 7144 h 180975"/>
                  <a:gd name="connsiteX1" fmla="*/ 0 w 2319338"/>
                  <a:gd name="connsiteY1" fmla="*/ 7144 h 180975"/>
                  <a:gd name="connsiteX2" fmla="*/ 676275 w 2319338"/>
                  <a:gd name="connsiteY2" fmla="*/ 176212 h 180975"/>
                  <a:gd name="connsiteX3" fmla="*/ 1804988 w 2319338"/>
                  <a:gd name="connsiteY3" fmla="*/ 180975 h 180975"/>
                  <a:gd name="connsiteX4" fmla="*/ 1800225 w 2319338"/>
                  <a:gd name="connsiteY4" fmla="*/ 5299 h 180975"/>
                  <a:gd name="connsiteX5" fmla="*/ 2319338 w 2319338"/>
                  <a:gd name="connsiteY5" fmla="*/ 0 h 180975"/>
                  <a:gd name="connsiteX0" fmla="*/ 0 w 2319338"/>
                  <a:gd name="connsiteY0" fmla="*/ 7144 h 180975"/>
                  <a:gd name="connsiteX1" fmla="*/ 0 w 2319338"/>
                  <a:gd name="connsiteY1" fmla="*/ 7144 h 180975"/>
                  <a:gd name="connsiteX2" fmla="*/ 390525 w 2319338"/>
                  <a:gd name="connsiteY2" fmla="*/ 122266 h 180975"/>
                  <a:gd name="connsiteX3" fmla="*/ 676275 w 2319338"/>
                  <a:gd name="connsiteY3" fmla="*/ 176212 h 180975"/>
                  <a:gd name="connsiteX4" fmla="*/ 1804988 w 2319338"/>
                  <a:gd name="connsiteY4" fmla="*/ 180975 h 180975"/>
                  <a:gd name="connsiteX5" fmla="*/ 1800225 w 2319338"/>
                  <a:gd name="connsiteY5" fmla="*/ 5299 h 180975"/>
                  <a:gd name="connsiteX6" fmla="*/ 2319338 w 2319338"/>
                  <a:gd name="connsiteY6" fmla="*/ 0 h 180975"/>
                  <a:gd name="connsiteX0" fmla="*/ 0 w 2319338"/>
                  <a:gd name="connsiteY0" fmla="*/ 7144 h 180975"/>
                  <a:gd name="connsiteX1" fmla="*/ 0 w 2319338"/>
                  <a:gd name="connsiteY1" fmla="*/ 7144 h 180975"/>
                  <a:gd name="connsiteX2" fmla="*/ 664369 w 2319338"/>
                  <a:gd name="connsiteY2" fmla="*/ 15254 h 180975"/>
                  <a:gd name="connsiteX3" fmla="*/ 676275 w 2319338"/>
                  <a:gd name="connsiteY3" fmla="*/ 176212 h 180975"/>
                  <a:gd name="connsiteX4" fmla="*/ 1804988 w 2319338"/>
                  <a:gd name="connsiteY4" fmla="*/ 180975 h 180975"/>
                  <a:gd name="connsiteX5" fmla="*/ 1800225 w 2319338"/>
                  <a:gd name="connsiteY5" fmla="*/ 5299 h 180975"/>
                  <a:gd name="connsiteX6" fmla="*/ 2319338 w 2319338"/>
                  <a:gd name="connsiteY6" fmla="*/ 0 h 180975"/>
                  <a:gd name="connsiteX0" fmla="*/ 0 w 2319338"/>
                  <a:gd name="connsiteY0" fmla="*/ 7144 h 180975"/>
                  <a:gd name="connsiteX1" fmla="*/ 0 w 2319338"/>
                  <a:gd name="connsiteY1" fmla="*/ 7144 h 180975"/>
                  <a:gd name="connsiteX2" fmla="*/ 664369 w 2319338"/>
                  <a:gd name="connsiteY2" fmla="*/ 15254 h 180975"/>
                  <a:gd name="connsiteX3" fmla="*/ 676275 w 2319338"/>
                  <a:gd name="connsiteY3" fmla="*/ 176212 h 180975"/>
                  <a:gd name="connsiteX4" fmla="*/ 1804988 w 2319338"/>
                  <a:gd name="connsiteY4" fmla="*/ 180975 h 180975"/>
                  <a:gd name="connsiteX5" fmla="*/ 1800225 w 2319338"/>
                  <a:gd name="connsiteY5" fmla="*/ 5299 h 180975"/>
                  <a:gd name="connsiteX6" fmla="*/ 2319338 w 2319338"/>
                  <a:gd name="connsiteY6" fmla="*/ 0 h 180975"/>
                  <a:gd name="connsiteX0" fmla="*/ 0 w 2319338"/>
                  <a:gd name="connsiteY0" fmla="*/ 7144 h 180975"/>
                  <a:gd name="connsiteX1" fmla="*/ 0 w 2319338"/>
                  <a:gd name="connsiteY1" fmla="*/ 7144 h 180975"/>
                  <a:gd name="connsiteX2" fmla="*/ 664369 w 2319338"/>
                  <a:gd name="connsiteY2" fmla="*/ 15254 h 180975"/>
                  <a:gd name="connsiteX3" fmla="*/ 676275 w 2319338"/>
                  <a:gd name="connsiteY3" fmla="*/ 176212 h 180975"/>
                  <a:gd name="connsiteX4" fmla="*/ 1804988 w 2319338"/>
                  <a:gd name="connsiteY4" fmla="*/ 180975 h 180975"/>
                  <a:gd name="connsiteX5" fmla="*/ 1800225 w 2319338"/>
                  <a:gd name="connsiteY5" fmla="*/ 5299 h 180975"/>
                  <a:gd name="connsiteX6" fmla="*/ 2319338 w 2319338"/>
                  <a:gd name="connsiteY6" fmla="*/ 0 h 180975"/>
                  <a:gd name="connsiteX0" fmla="*/ 0 w 2319338"/>
                  <a:gd name="connsiteY0" fmla="*/ 7144 h 180975"/>
                  <a:gd name="connsiteX1" fmla="*/ 0 w 2319338"/>
                  <a:gd name="connsiteY1" fmla="*/ 7144 h 180975"/>
                  <a:gd name="connsiteX2" fmla="*/ 664369 w 2319338"/>
                  <a:gd name="connsiteY2" fmla="*/ 15254 h 180975"/>
                  <a:gd name="connsiteX3" fmla="*/ 669131 w 2319338"/>
                  <a:gd name="connsiteY3" fmla="*/ 173724 h 180975"/>
                  <a:gd name="connsiteX4" fmla="*/ 1804988 w 2319338"/>
                  <a:gd name="connsiteY4" fmla="*/ 180975 h 180975"/>
                  <a:gd name="connsiteX5" fmla="*/ 1800225 w 2319338"/>
                  <a:gd name="connsiteY5" fmla="*/ 5299 h 180975"/>
                  <a:gd name="connsiteX6" fmla="*/ 2319338 w 2319338"/>
                  <a:gd name="connsiteY6" fmla="*/ 0 h 180975"/>
                  <a:gd name="connsiteX0" fmla="*/ 0 w 2319338"/>
                  <a:gd name="connsiteY0" fmla="*/ 7144 h 180975"/>
                  <a:gd name="connsiteX1" fmla="*/ 2385 w 2319338"/>
                  <a:gd name="connsiteY1" fmla="*/ 16667 h 180975"/>
                  <a:gd name="connsiteX2" fmla="*/ 664369 w 2319338"/>
                  <a:gd name="connsiteY2" fmla="*/ 15254 h 180975"/>
                  <a:gd name="connsiteX3" fmla="*/ 669131 w 2319338"/>
                  <a:gd name="connsiteY3" fmla="*/ 173724 h 180975"/>
                  <a:gd name="connsiteX4" fmla="*/ 1804988 w 2319338"/>
                  <a:gd name="connsiteY4" fmla="*/ 180975 h 180975"/>
                  <a:gd name="connsiteX5" fmla="*/ 1800225 w 2319338"/>
                  <a:gd name="connsiteY5" fmla="*/ 5299 h 180975"/>
                  <a:gd name="connsiteX6" fmla="*/ 2319338 w 2319338"/>
                  <a:gd name="connsiteY6" fmla="*/ 0 h 180975"/>
                  <a:gd name="connsiteX0" fmla="*/ 0 w 2319338"/>
                  <a:gd name="connsiteY0" fmla="*/ 7144 h 180975"/>
                  <a:gd name="connsiteX1" fmla="*/ 664369 w 2319338"/>
                  <a:gd name="connsiteY1" fmla="*/ 15254 h 180975"/>
                  <a:gd name="connsiteX2" fmla="*/ 669131 w 2319338"/>
                  <a:gd name="connsiteY2" fmla="*/ 173724 h 180975"/>
                  <a:gd name="connsiteX3" fmla="*/ 1804988 w 2319338"/>
                  <a:gd name="connsiteY3" fmla="*/ 180975 h 180975"/>
                  <a:gd name="connsiteX4" fmla="*/ 1800225 w 2319338"/>
                  <a:gd name="connsiteY4" fmla="*/ 5299 h 180975"/>
                  <a:gd name="connsiteX5" fmla="*/ 2319338 w 2319338"/>
                  <a:gd name="connsiteY5" fmla="*/ 0 h 180975"/>
                  <a:gd name="connsiteX0" fmla="*/ 0 w 2321723"/>
                  <a:gd name="connsiteY0" fmla="*/ 14285 h 180975"/>
                  <a:gd name="connsiteX1" fmla="*/ 666754 w 2321723"/>
                  <a:gd name="connsiteY1" fmla="*/ 15254 h 180975"/>
                  <a:gd name="connsiteX2" fmla="*/ 671516 w 2321723"/>
                  <a:gd name="connsiteY2" fmla="*/ 173724 h 180975"/>
                  <a:gd name="connsiteX3" fmla="*/ 1807373 w 2321723"/>
                  <a:gd name="connsiteY3" fmla="*/ 180975 h 180975"/>
                  <a:gd name="connsiteX4" fmla="*/ 1802610 w 2321723"/>
                  <a:gd name="connsiteY4" fmla="*/ 5299 h 180975"/>
                  <a:gd name="connsiteX5" fmla="*/ 2321723 w 2321723"/>
                  <a:gd name="connsiteY5" fmla="*/ 0 h 180975"/>
                  <a:gd name="connsiteX0" fmla="*/ 0 w 2321723"/>
                  <a:gd name="connsiteY0" fmla="*/ 9523 h 176213"/>
                  <a:gd name="connsiteX1" fmla="*/ 666754 w 2321723"/>
                  <a:gd name="connsiteY1" fmla="*/ 10492 h 176213"/>
                  <a:gd name="connsiteX2" fmla="*/ 671516 w 2321723"/>
                  <a:gd name="connsiteY2" fmla="*/ 168962 h 176213"/>
                  <a:gd name="connsiteX3" fmla="*/ 1807373 w 2321723"/>
                  <a:gd name="connsiteY3" fmla="*/ 176213 h 176213"/>
                  <a:gd name="connsiteX4" fmla="*/ 1802610 w 2321723"/>
                  <a:gd name="connsiteY4" fmla="*/ 537 h 176213"/>
                  <a:gd name="connsiteX5" fmla="*/ 2321723 w 2321723"/>
                  <a:gd name="connsiteY5" fmla="*/ 0 h 176213"/>
                  <a:gd name="connsiteX0" fmla="*/ 0 w 2321723"/>
                  <a:gd name="connsiteY0" fmla="*/ 9523 h 176213"/>
                  <a:gd name="connsiteX1" fmla="*/ 666754 w 2321723"/>
                  <a:gd name="connsiteY1" fmla="*/ 10492 h 176213"/>
                  <a:gd name="connsiteX2" fmla="*/ 671516 w 2321723"/>
                  <a:gd name="connsiteY2" fmla="*/ 168962 h 176213"/>
                  <a:gd name="connsiteX3" fmla="*/ 1807373 w 2321723"/>
                  <a:gd name="connsiteY3" fmla="*/ 176213 h 176213"/>
                  <a:gd name="connsiteX4" fmla="*/ 1807381 w 2321723"/>
                  <a:gd name="connsiteY4" fmla="*/ 537 h 176213"/>
                  <a:gd name="connsiteX5" fmla="*/ 2321723 w 2321723"/>
                  <a:gd name="connsiteY5" fmla="*/ 0 h 176213"/>
                  <a:gd name="connsiteX0" fmla="*/ 0 w 2321723"/>
                  <a:gd name="connsiteY0" fmla="*/ 9523 h 176213"/>
                  <a:gd name="connsiteX1" fmla="*/ 666754 w 2321723"/>
                  <a:gd name="connsiteY1" fmla="*/ 10492 h 176213"/>
                  <a:gd name="connsiteX2" fmla="*/ 671516 w 2321723"/>
                  <a:gd name="connsiteY2" fmla="*/ 173724 h 176213"/>
                  <a:gd name="connsiteX3" fmla="*/ 1807373 w 2321723"/>
                  <a:gd name="connsiteY3" fmla="*/ 176213 h 176213"/>
                  <a:gd name="connsiteX4" fmla="*/ 1807381 w 2321723"/>
                  <a:gd name="connsiteY4" fmla="*/ 537 h 176213"/>
                  <a:gd name="connsiteX5" fmla="*/ 2321723 w 2321723"/>
                  <a:gd name="connsiteY5" fmla="*/ 0 h 176213"/>
                  <a:gd name="connsiteX0" fmla="*/ 0 w 2321723"/>
                  <a:gd name="connsiteY0" fmla="*/ 9523 h 176213"/>
                  <a:gd name="connsiteX1" fmla="*/ 666754 w 2321723"/>
                  <a:gd name="connsiteY1" fmla="*/ 10492 h 176213"/>
                  <a:gd name="connsiteX2" fmla="*/ 671516 w 2321723"/>
                  <a:gd name="connsiteY2" fmla="*/ 176104 h 176213"/>
                  <a:gd name="connsiteX3" fmla="*/ 1807373 w 2321723"/>
                  <a:gd name="connsiteY3" fmla="*/ 176213 h 176213"/>
                  <a:gd name="connsiteX4" fmla="*/ 1807381 w 2321723"/>
                  <a:gd name="connsiteY4" fmla="*/ 537 h 176213"/>
                  <a:gd name="connsiteX5" fmla="*/ 2321723 w 2321723"/>
                  <a:gd name="connsiteY5" fmla="*/ 0 h 176213"/>
                  <a:gd name="connsiteX0" fmla="*/ 0 w 2321723"/>
                  <a:gd name="connsiteY0" fmla="*/ 9523 h 176213"/>
                  <a:gd name="connsiteX1" fmla="*/ 666754 w 2321723"/>
                  <a:gd name="connsiteY1" fmla="*/ 10492 h 176213"/>
                  <a:gd name="connsiteX2" fmla="*/ 671516 w 2321723"/>
                  <a:gd name="connsiteY2" fmla="*/ 176104 h 176213"/>
                  <a:gd name="connsiteX3" fmla="*/ 1807373 w 2321723"/>
                  <a:gd name="connsiteY3" fmla="*/ 176213 h 176213"/>
                  <a:gd name="connsiteX4" fmla="*/ 1807381 w 2321723"/>
                  <a:gd name="connsiteY4" fmla="*/ 5533 h 176213"/>
                  <a:gd name="connsiteX5" fmla="*/ 2321723 w 2321723"/>
                  <a:gd name="connsiteY5" fmla="*/ 0 h 176213"/>
                  <a:gd name="connsiteX0" fmla="*/ 0 w 2324108"/>
                  <a:gd name="connsiteY0" fmla="*/ 7858 h 174548"/>
                  <a:gd name="connsiteX1" fmla="*/ 666754 w 2324108"/>
                  <a:gd name="connsiteY1" fmla="*/ 8827 h 174548"/>
                  <a:gd name="connsiteX2" fmla="*/ 671516 w 2324108"/>
                  <a:gd name="connsiteY2" fmla="*/ 174439 h 174548"/>
                  <a:gd name="connsiteX3" fmla="*/ 1807373 w 2324108"/>
                  <a:gd name="connsiteY3" fmla="*/ 174548 h 174548"/>
                  <a:gd name="connsiteX4" fmla="*/ 1807381 w 2324108"/>
                  <a:gd name="connsiteY4" fmla="*/ 3868 h 174548"/>
                  <a:gd name="connsiteX5" fmla="*/ 2324108 w 2324108"/>
                  <a:gd name="connsiteY5" fmla="*/ 0 h 174548"/>
                  <a:gd name="connsiteX0" fmla="*/ 0 w 2324108"/>
                  <a:gd name="connsiteY0" fmla="*/ 6193 h 172883"/>
                  <a:gd name="connsiteX1" fmla="*/ 666754 w 2324108"/>
                  <a:gd name="connsiteY1" fmla="*/ 7162 h 172883"/>
                  <a:gd name="connsiteX2" fmla="*/ 671516 w 2324108"/>
                  <a:gd name="connsiteY2" fmla="*/ 172774 h 172883"/>
                  <a:gd name="connsiteX3" fmla="*/ 1807373 w 2324108"/>
                  <a:gd name="connsiteY3" fmla="*/ 172883 h 172883"/>
                  <a:gd name="connsiteX4" fmla="*/ 1807381 w 2324108"/>
                  <a:gd name="connsiteY4" fmla="*/ 2203 h 172883"/>
                  <a:gd name="connsiteX5" fmla="*/ 2324108 w 2324108"/>
                  <a:gd name="connsiteY5" fmla="*/ 0 h 172883"/>
                  <a:gd name="connsiteX0" fmla="*/ 0 w 2324108"/>
                  <a:gd name="connsiteY0" fmla="*/ 6193 h 172883"/>
                  <a:gd name="connsiteX1" fmla="*/ 666754 w 2324108"/>
                  <a:gd name="connsiteY1" fmla="*/ 7162 h 172883"/>
                  <a:gd name="connsiteX2" fmla="*/ 671516 w 2324108"/>
                  <a:gd name="connsiteY2" fmla="*/ 172774 h 172883"/>
                  <a:gd name="connsiteX3" fmla="*/ 1807373 w 2324108"/>
                  <a:gd name="connsiteY3" fmla="*/ 172883 h 172883"/>
                  <a:gd name="connsiteX4" fmla="*/ 1807381 w 2324108"/>
                  <a:gd name="connsiteY4" fmla="*/ 4423 h 172883"/>
                  <a:gd name="connsiteX5" fmla="*/ 2324108 w 2324108"/>
                  <a:gd name="connsiteY5" fmla="*/ 0 h 172883"/>
                  <a:gd name="connsiteX0" fmla="*/ 0 w 2320927"/>
                  <a:gd name="connsiteY0" fmla="*/ 1770 h 168460"/>
                  <a:gd name="connsiteX1" fmla="*/ 666754 w 2320927"/>
                  <a:gd name="connsiteY1" fmla="*/ 2739 h 168460"/>
                  <a:gd name="connsiteX2" fmla="*/ 671516 w 2320927"/>
                  <a:gd name="connsiteY2" fmla="*/ 168351 h 168460"/>
                  <a:gd name="connsiteX3" fmla="*/ 1807373 w 2320927"/>
                  <a:gd name="connsiteY3" fmla="*/ 168460 h 168460"/>
                  <a:gd name="connsiteX4" fmla="*/ 1807381 w 2320927"/>
                  <a:gd name="connsiteY4" fmla="*/ 0 h 168460"/>
                  <a:gd name="connsiteX5" fmla="*/ 2320927 w 2320927"/>
                  <a:gd name="connsiteY5" fmla="*/ 2237 h 168460"/>
                  <a:gd name="connsiteX0" fmla="*/ 0 w 2320927"/>
                  <a:gd name="connsiteY0" fmla="*/ 0 h 166690"/>
                  <a:gd name="connsiteX1" fmla="*/ 666754 w 2320927"/>
                  <a:gd name="connsiteY1" fmla="*/ 969 h 166690"/>
                  <a:gd name="connsiteX2" fmla="*/ 671516 w 2320927"/>
                  <a:gd name="connsiteY2" fmla="*/ 166581 h 166690"/>
                  <a:gd name="connsiteX3" fmla="*/ 1807373 w 2320927"/>
                  <a:gd name="connsiteY3" fmla="*/ 166690 h 166690"/>
                  <a:gd name="connsiteX4" fmla="*/ 1807381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0 h 166690"/>
                  <a:gd name="connsiteX1" fmla="*/ 666754 w 2320927"/>
                  <a:gd name="connsiteY1" fmla="*/ 969 h 166690"/>
                  <a:gd name="connsiteX2" fmla="*/ 671516 w 2320927"/>
                  <a:gd name="connsiteY2" fmla="*/ 166581 h 166690"/>
                  <a:gd name="connsiteX3" fmla="*/ 1766816 w 2320927"/>
                  <a:gd name="connsiteY3" fmla="*/ 166690 h 166690"/>
                  <a:gd name="connsiteX4" fmla="*/ 1807381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0 h 166690"/>
                  <a:gd name="connsiteX1" fmla="*/ 666754 w 2320927"/>
                  <a:gd name="connsiteY1" fmla="*/ 969 h 166690"/>
                  <a:gd name="connsiteX2" fmla="*/ 671516 w 2320927"/>
                  <a:gd name="connsiteY2" fmla="*/ 166581 h 166690"/>
                  <a:gd name="connsiteX3" fmla="*/ 1766816 w 2320927"/>
                  <a:gd name="connsiteY3" fmla="*/ 166690 h 166690"/>
                  <a:gd name="connsiteX4" fmla="*/ 1759667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0 h 166690"/>
                  <a:gd name="connsiteX1" fmla="*/ 666754 w 2320927"/>
                  <a:gd name="connsiteY1" fmla="*/ 969 h 166690"/>
                  <a:gd name="connsiteX2" fmla="*/ 671516 w 2320927"/>
                  <a:gd name="connsiteY2" fmla="*/ 166581 h 166690"/>
                  <a:gd name="connsiteX3" fmla="*/ 1766816 w 2320927"/>
                  <a:gd name="connsiteY3" fmla="*/ 166690 h 166690"/>
                  <a:gd name="connsiteX4" fmla="*/ 1759667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0 h 166690"/>
                  <a:gd name="connsiteX1" fmla="*/ 666754 w 2320927"/>
                  <a:gd name="connsiteY1" fmla="*/ 969 h 166690"/>
                  <a:gd name="connsiteX2" fmla="*/ 671516 w 2320927"/>
                  <a:gd name="connsiteY2" fmla="*/ 166581 h 166690"/>
                  <a:gd name="connsiteX3" fmla="*/ 1766816 w 2320927"/>
                  <a:gd name="connsiteY3" fmla="*/ 166690 h 166690"/>
                  <a:gd name="connsiteX4" fmla="*/ 1759667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0 h 166690"/>
                  <a:gd name="connsiteX1" fmla="*/ 666754 w 2320927"/>
                  <a:gd name="connsiteY1" fmla="*/ 969 h 166690"/>
                  <a:gd name="connsiteX2" fmla="*/ 671516 w 2320927"/>
                  <a:gd name="connsiteY2" fmla="*/ 166581 h 166690"/>
                  <a:gd name="connsiteX3" fmla="*/ 1766816 w 2320927"/>
                  <a:gd name="connsiteY3" fmla="*/ 166690 h 166690"/>
                  <a:gd name="connsiteX4" fmla="*/ 1764439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0 h 166690"/>
                  <a:gd name="connsiteX1" fmla="*/ 681069 w 2320927"/>
                  <a:gd name="connsiteY1" fmla="*/ 969 h 166690"/>
                  <a:gd name="connsiteX2" fmla="*/ 671516 w 2320927"/>
                  <a:gd name="connsiteY2" fmla="*/ 166581 h 166690"/>
                  <a:gd name="connsiteX3" fmla="*/ 1766816 w 2320927"/>
                  <a:gd name="connsiteY3" fmla="*/ 166690 h 166690"/>
                  <a:gd name="connsiteX4" fmla="*/ 1764439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0 h 166690"/>
                  <a:gd name="connsiteX1" fmla="*/ 681069 w 2320927"/>
                  <a:gd name="connsiteY1" fmla="*/ 969 h 166690"/>
                  <a:gd name="connsiteX2" fmla="*/ 690602 w 2320927"/>
                  <a:gd name="connsiteY2" fmla="*/ 166581 h 166690"/>
                  <a:gd name="connsiteX3" fmla="*/ 1766816 w 2320927"/>
                  <a:gd name="connsiteY3" fmla="*/ 166690 h 166690"/>
                  <a:gd name="connsiteX4" fmla="*/ 1764439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0 h 166690"/>
                  <a:gd name="connsiteX1" fmla="*/ 690612 w 2320927"/>
                  <a:gd name="connsiteY1" fmla="*/ 969 h 166690"/>
                  <a:gd name="connsiteX2" fmla="*/ 690602 w 2320927"/>
                  <a:gd name="connsiteY2" fmla="*/ 166581 h 166690"/>
                  <a:gd name="connsiteX3" fmla="*/ 1766816 w 2320927"/>
                  <a:gd name="connsiteY3" fmla="*/ 166690 h 166690"/>
                  <a:gd name="connsiteX4" fmla="*/ 1764439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0 h 166690"/>
                  <a:gd name="connsiteX1" fmla="*/ 690612 w 2320927"/>
                  <a:gd name="connsiteY1" fmla="*/ 969 h 166690"/>
                  <a:gd name="connsiteX2" fmla="*/ 709462 w 2320927"/>
                  <a:gd name="connsiteY2" fmla="*/ 164916 h 166690"/>
                  <a:gd name="connsiteX3" fmla="*/ 1766816 w 2320927"/>
                  <a:gd name="connsiteY3" fmla="*/ 166690 h 166690"/>
                  <a:gd name="connsiteX4" fmla="*/ 1764439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0 h 166690"/>
                  <a:gd name="connsiteX1" fmla="*/ 709472 w 2320927"/>
                  <a:gd name="connsiteY1" fmla="*/ 969 h 166690"/>
                  <a:gd name="connsiteX2" fmla="*/ 709462 w 2320927"/>
                  <a:gd name="connsiteY2" fmla="*/ 164916 h 166690"/>
                  <a:gd name="connsiteX3" fmla="*/ 1766816 w 2320927"/>
                  <a:gd name="connsiteY3" fmla="*/ 166690 h 166690"/>
                  <a:gd name="connsiteX4" fmla="*/ 1764439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10959 h 177649"/>
                  <a:gd name="connsiteX1" fmla="*/ 709472 w 2320927"/>
                  <a:gd name="connsiteY1" fmla="*/ 11928 h 177649"/>
                  <a:gd name="connsiteX2" fmla="*/ 709462 w 2320927"/>
                  <a:gd name="connsiteY2" fmla="*/ 175875 h 177649"/>
                  <a:gd name="connsiteX3" fmla="*/ 1778603 w 2320927"/>
                  <a:gd name="connsiteY3" fmla="*/ 177649 h 177649"/>
                  <a:gd name="connsiteX4" fmla="*/ 1764439 w 2320927"/>
                  <a:gd name="connsiteY4" fmla="*/ 12519 h 177649"/>
                  <a:gd name="connsiteX5" fmla="*/ 2320927 w 2320927"/>
                  <a:gd name="connsiteY5" fmla="*/ 11426 h 177649"/>
                  <a:gd name="connsiteX0" fmla="*/ 0 w 2320927"/>
                  <a:gd name="connsiteY0" fmla="*/ 10959 h 177649"/>
                  <a:gd name="connsiteX1" fmla="*/ 709472 w 2320927"/>
                  <a:gd name="connsiteY1" fmla="*/ 11928 h 177649"/>
                  <a:gd name="connsiteX2" fmla="*/ 709462 w 2320927"/>
                  <a:gd name="connsiteY2" fmla="*/ 175875 h 177649"/>
                  <a:gd name="connsiteX3" fmla="*/ 1778603 w 2320927"/>
                  <a:gd name="connsiteY3" fmla="*/ 177649 h 177649"/>
                  <a:gd name="connsiteX4" fmla="*/ 1764439 w 2320927"/>
                  <a:gd name="connsiteY4" fmla="*/ 12519 h 177649"/>
                  <a:gd name="connsiteX5" fmla="*/ 2320927 w 2320927"/>
                  <a:gd name="connsiteY5" fmla="*/ 11426 h 177649"/>
                  <a:gd name="connsiteX0" fmla="*/ 0 w 2320927"/>
                  <a:gd name="connsiteY0" fmla="*/ 10959 h 177649"/>
                  <a:gd name="connsiteX1" fmla="*/ 709472 w 2320927"/>
                  <a:gd name="connsiteY1" fmla="*/ 11928 h 177649"/>
                  <a:gd name="connsiteX2" fmla="*/ 709462 w 2320927"/>
                  <a:gd name="connsiteY2" fmla="*/ 175875 h 177649"/>
                  <a:gd name="connsiteX3" fmla="*/ 1778603 w 2320927"/>
                  <a:gd name="connsiteY3" fmla="*/ 177649 h 177649"/>
                  <a:gd name="connsiteX4" fmla="*/ 1764439 w 2320927"/>
                  <a:gd name="connsiteY4" fmla="*/ 12519 h 177649"/>
                  <a:gd name="connsiteX5" fmla="*/ 2320927 w 2320927"/>
                  <a:gd name="connsiteY5" fmla="*/ 11426 h 177649"/>
                  <a:gd name="connsiteX0" fmla="*/ 0 w 2320927"/>
                  <a:gd name="connsiteY0" fmla="*/ 0 h 166690"/>
                  <a:gd name="connsiteX1" fmla="*/ 709472 w 2320927"/>
                  <a:gd name="connsiteY1" fmla="*/ 969 h 166690"/>
                  <a:gd name="connsiteX2" fmla="*/ 709462 w 2320927"/>
                  <a:gd name="connsiteY2" fmla="*/ 164916 h 166690"/>
                  <a:gd name="connsiteX3" fmla="*/ 1778603 w 2320927"/>
                  <a:gd name="connsiteY3" fmla="*/ 166690 h 166690"/>
                  <a:gd name="connsiteX4" fmla="*/ 1764439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0 h 178471"/>
                  <a:gd name="connsiteX1" fmla="*/ 709472 w 2320927"/>
                  <a:gd name="connsiteY1" fmla="*/ 969 h 178471"/>
                  <a:gd name="connsiteX2" fmla="*/ 709462 w 2320927"/>
                  <a:gd name="connsiteY2" fmla="*/ 164916 h 178471"/>
                  <a:gd name="connsiteX3" fmla="*/ 1778603 w 2320927"/>
                  <a:gd name="connsiteY3" fmla="*/ 166690 h 178471"/>
                  <a:gd name="connsiteX4" fmla="*/ 1771511 w 2320927"/>
                  <a:gd name="connsiteY4" fmla="*/ 1560 h 178471"/>
                  <a:gd name="connsiteX5" fmla="*/ 2320927 w 2320927"/>
                  <a:gd name="connsiteY5" fmla="*/ 467 h 178471"/>
                  <a:gd name="connsiteX0" fmla="*/ 0 w 2320927"/>
                  <a:gd name="connsiteY0" fmla="*/ 5502 h 177211"/>
                  <a:gd name="connsiteX1" fmla="*/ 709472 w 2320927"/>
                  <a:gd name="connsiteY1" fmla="*/ 6471 h 177211"/>
                  <a:gd name="connsiteX2" fmla="*/ 709462 w 2320927"/>
                  <a:gd name="connsiteY2" fmla="*/ 170418 h 177211"/>
                  <a:gd name="connsiteX3" fmla="*/ 1778603 w 2320927"/>
                  <a:gd name="connsiteY3" fmla="*/ 172192 h 177211"/>
                  <a:gd name="connsiteX4" fmla="*/ 1835129 w 2320927"/>
                  <a:gd name="connsiteY4" fmla="*/ 98493 h 177211"/>
                  <a:gd name="connsiteX5" fmla="*/ 1771511 w 2320927"/>
                  <a:gd name="connsiteY5" fmla="*/ 7062 h 177211"/>
                  <a:gd name="connsiteX6" fmla="*/ 2320927 w 2320927"/>
                  <a:gd name="connsiteY6" fmla="*/ 5969 h 177211"/>
                  <a:gd name="connsiteX0" fmla="*/ 0 w 2320927"/>
                  <a:gd name="connsiteY0" fmla="*/ 10959 h 189430"/>
                  <a:gd name="connsiteX1" fmla="*/ 709472 w 2320927"/>
                  <a:gd name="connsiteY1" fmla="*/ 11928 h 189430"/>
                  <a:gd name="connsiteX2" fmla="*/ 709462 w 2320927"/>
                  <a:gd name="connsiteY2" fmla="*/ 175875 h 189430"/>
                  <a:gd name="connsiteX3" fmla="*/ 1778603 w 2320927"/>
                  <a:gd name="connsiteY3" fmla="*/ 177649 h 189430"/>
                  <a:gd name="connsiteX4" fmla="*/ 1771511 w 2320927"/>
                  <a:gd name="connsiteY4" fmla="*/ 12519 h 189430"/>
                  <a:gd name="connsiteX5" fmla="*/ 2320927 w 2320927"/>
                  <a:gd name="connsiteY5" fmla="*/ 11426 h 189430"/>
                  <a:gd name="connsiteX0" fmla="*/ 0 w 2320927"/>
                  <a:gd name="connsiteY0" fmla="*/ 5380 h 177213"/>
                  <a:gd name="connsiteX1" fmla="*/ 709472 w 2320927"/>
                  <a:gd name="connsiteY1" fmla="*/ 6349 h 177213"/>
                  <a:gd name="connsiteX2" fmla="*/ 709462 w 2320927"/>
                  <a:gd name="connsiteY2" fmla="*/ 170296 h 177213"/>
                  <a:gd name="connsiteX3" fmla="*/ 1778603 w 2320927"/>
                  <a:gd name="connsiteY3" fmla="*/ 172070 h 177213"/>
                  <a:gd name="connsiteX4" fmla="*/ 1816270 w 2320927"/>
                  <a:gd name="connsiteY4" fmla="*/ 96706 h 177213"/>
                  <a:gd name="connsiteX5" fmla="*/ 1771511 w 2320927"/>
                  <a:gd name="connsiteY5" fmla="*/ 6940 h 177213"/>
                  <a:gd name="connsiteX6" fmla="*/ 2320927 w 2320927"/>
                  <a:gd name="connsiteY6" fmla="*/ 5847 h 177213"/>
                  <a:gd name="connsiteX0" fmla="*/ 0 w 2320927"/>
                  <a:gd name="connsiteY0" fmla="*/ 10959 h 189430"/>
                  <a:gd name="connsiteX1" fmla="*/ 709472 w 2320927"/>
                  <a:gd name="connsiteY1" fmla="*/ 11928 h 189430"/>
                  <a:gd name="connsiteX2" fmla="*/ 709462 w 2320927"/>
                  <a:gd name="connsiteY2" fmla="*/ 175875 h 189430"/>
                  <a:gd name="connsiteX3" fmla="*/ 1778603 w 2320927"/>
                  <a:gd name="connsiteY3" fmla="*/ 177649 h 189430"/>
                  <a:gd name="connsiteX4" fmla="*/ 1771511 w 2320927"/>
                  <a:gd name="connsiteY4" fmla="*/ 12519 h 189430"/>
                  <a:gd name="connsiteX5" fmla="*/ 2320927 w 2320927"/>
                  <a:gd name="connsiteY5" fmla="*/ 11426 h 189430"/>
                  <a:gd name="connsiteX0" fmla="*/ 0 w 2320927"/>
                  <a:gd name="connsiteY0" fmla="*/ 7599 h 174289"/>
                  <a:gd name="connsiteX1" fmla="*/ 709472 w 2320927"/>
                  <a:gd name="connsiteY1" fmla="*/ 8568 h 174289"/>
                  <a:gd name="connsiteX2" fmla="*/ 709462 w 2320927"/>
                  <a:gd name="connsiteY2" fmla="*/ 172515 h 174289"/>
                  <a:gd name="connsiteX3" fmla="*/ 1778603 w 2320927"/>
                  <a:gd name="connsiteY3" fmla="*/ 174289 h 174289"/>
                  <a:gd name="connsiteX4" fmla="*/ 1830415 w 2320927"/>
                  <a:gd name="connsiteY4" fmla="*/ 128897 h 174289"/>
                  <a:gd name="connsiteX5" fmla="*/ 1771511 w 2320927"/>
                  <a:gd name="connsiteY5" fmla="*/ 9159 h 174289"/>
                  <a:gd name="connsiteX6" fmla="*/ 2320927 w 2320927"/>
                  <a:gd name="connsiteY6" fmla="*/ 8066 h 174289"/>
                  <a:gd name="connsiteX0" fmla="*/ 0 w 2320927"/>
                  <a:gd name="connsiteY0" fmla="*/ 10959 h 189430"/>
                  <a:gd name="connsiteX1" fmla="*/ 709472 w 2320927"/>
                  <a:gd name="connsiteY1" fmla="*/ 11928 h 189430"/>
                  <a:gd name="connsiteX2" fmla="*/ 709462 w 2320927"/>
                  <a:gd name="connsiteY2" fmla="*/ 175875 h 189430"/>
                  <a:gd name="connsiteX3" fmla="*/ 1778603 w 2320927"/>
                  <a:gd name="connsiteY3" fmla="*/ 177649 h 189430"/>
                  <a:gd name="connsiteX4" fmla="*/ 1771511 w 2320927"/>
                  <a:gd name="connsiteY4" fmla="*/ 12519 h 189430"/>
                  <a:gd name="connsiteX5" fmla="*/ 2320927 w 2320927"/>
                  <a:gd name="connsiteY5" fmla="*/ 11426 h 189430"/>
                  <a:gd name="connsiteX0" fmla="*/ 0 w 2320927"/>
                  <a:gd name="connsiteY0" fmla="*/ 10959 h 189430"/>
                  <a:gd name="connsiteX1" fmla="*/ 709472 w 2320927"/>
                  <a:gd name="connsiteY1" fmla="*/ 11928 h 189430"/>
                  <a:gd name="connsiteX2" fmla="*/ 709462 w 2320927"/>
                  <a:gd name="connsiteY2" fmla="*/ 175875 h 189430"/>
                  <a:gd name="connsiteX3" fmla="*/ 1778603 w 2320927"/>
                  <a:gd name="connsiteY3" fmla="*/ 177649 h 189430"/>
                  <a:gd name="connsiteX4" fmla="*/ 1771511 w 2320927"/>
                  <a:gd name="connsiteY4" fmla="*/ 12519 h 189430"/>
                  <a:gd name="connsiteX5" fmla="*/ 2320927 w 2320927"/>
                  <a:gd name="connsiteY5" fmla="*/ 11426 h 189430"/>
                  <a:gd name="connsiteX0" fmla="*/ 0 w 2320927"/>
                  <a:gd name="connsiteY0" fmla="*/ 0 h 178471"/>
                  <a:gd name="connsiteX1" fmla="*/ 709472 w 2320927"/>
                  <a:gd name="connsiteY1" fmla="*/ 969 h 178471"/>
                  <a:gd name="connsiteX2" fmla="*/ 709462 w 2320927"/>
                  <a:gd name="connsiteY2" fmla="*/ 164916 h 178471"/>
                  <a:gd name="connsiteX3" fmla="*/ 1778603 w 2320927"/>
                  <a:gd name="connsiteY3" fmla="*/ 166690 h 178471"/>
                  <a:gd name="connsiteX4" fmla="*/ 1771511 w 2320927"/>
                  <a:gd name="connsiteY4" fmla="*/ 1560 h 178471"/>
                  <a:gd name="connsiteX5" fmla="*/ 2320927 w 2320927"/>
                  <a:gd name="connsiteY5" fmla="*/ 467 h 178471"/>
                  <a:gd name="connsiteX0" fmla="*/ 0 w 2320927"/>
                  <a:gd name="connsiteY0" fmla="*/ 0 h 166690"/>
                  <a:gd name="connsiteX1" fmla="*/ 709472 w 2320927"/>
                  <a:gd name="connsiteY1" fmla="*/ 969 h 166690"/>
                  <a:gd name="connsiteX2" fmla="*/ 709462 w 2320927"/>
                  <a:gd name="connsiteY2" fmla="*/ 164916 h 166690"/>
                  <a:gd name="connsiteX3" fmla="*/ 1778603 w 2320927"/>
                  <a:gd name="connsiteY3" fmla="*/ 166690 h 166690"/>
                  <a:gd name="connsiteX4" fmla="*/ 1771511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1770 h 180487"/>
                  <a:gd name="connsiteX1" fmla="*/ 709472 w 2320927"/>
                  <a:gd name="connsiteY1" fmla="*/ 2739 h 180487"/>
                  <a:gd name="connsiteX2" fmla="*/ 709462 w 2320927"/>
                  <a:gd name="connsiteY2" fmla="*/ 166686 h 180487"/>
                  <a:gd name="connsiteX3" fmla="*/ 1778603 w 2320927"/>
                  <a:gd name="connsiteY3" fmla="*/ 168460 h 180487"/>
                  <a:gd name="connsiteX4" fmla="*/ 1771511 w 2320927"/>
                  <a:gd name="connsiteY4" fmla="*/ 0 h 180487"/>
                  <a:gd name="connsiteX5" fmla="*/ 2320927 w 2320927"/>
                  <a:gd name="connsiteY5" fmla="*/ 2237 h 180487"/>
                  <a:gd name="connsiteX0" fmla="*/ 0 w 2320927"/>
                  <a:gd name="connsiteY0" fmla="*/ 1770 h 180487"/>
                  <a:gd name="connsiteX1" fmla="*/ 709472 w 2320927"/>
                  <a:gd name="connsiteY1" fmla="*/ 2739 h 180487"/>
                  <a:gd name="connsiteX2" fmla="*/ 709462 w 2320927"/>
                  <a:gd name="connsiteY2" fmla="*/ 166686 h 180487"/>
                  <a:gd name="connsiteX3" fmla="*/ 1778603 w 2320927"/>
                  <a:gd name="connsiteY3" fmla="*/ 168460 h 180487"/>
                  <a:gd name="connsiteX4" fmla="*/ 1771511 w 2320927"/>
                  <a:gd name="connsiteY4" fmla="*/ 0 h 180487"/>
                  <a:gd name="connsiteX5" fmla="*/ 2320927 w 2320927"/>
                  <a:gd name="connsiteY5" fmla="*/ 2237 h 180487"/>
                  <a:gd name="connsiteX0" fmla="*/ 0 w 2320927"/>
                  <a:gd name="connsiteY0" fmla="*/ 1770 h 168460"/>
                  <a:gd name="connsiteX1" fmla="*/ 709472 w 2320927"/>
                  <a:gd name="connsiteY1" fmla="*/ 2739 h 168460"/>
                  <a:gd name="connsiteX2" fmla="*/ 709462 w 2320927"/>
                  <a:gd name="connsiteY2" fmla="*/ 166686 h 168460"/>
                  <a:gd name="connsiteX3" fmla="*/ 1778603 w 2320927"/>
                  <a:gd name="connsiteY3" fmla="*/ 168460 h 168460"/>
                  <a:gd name="connsiteX4" fmla="*/ 1771511 w 2320927"/>
                  <a:gd name="connsiteY4" fmla="*/ 0 h 168460"/>
                  <a:gd name="connsiteX5" fmla="*/ 2320927 w 2320927"/>
                  <a:gd name="connsiteY5" fmla="*/ 2237 h 168460"/>
                  <a:gd name="connsiteX0" fmla="*/ 0 w 2320927"/>
                  <a:gd name="connsiteY0" fmla="*/ 13559 h 178584"/>
                  <a:gd name="connsiteX1" fmla="*/ 709472 w 2320927"/>
                  <a:gd name="connsiteY1" fmla="*/ 14528 h 178584"/>
                  <a:gd name="connsiteX2" fmla="*/ 709462 w 2320927"/>
                  <a:gd name="connsiteY2" fmla="*/ 178475 h 178584"/>
                  <a:gd name="connsiteX3" fmla="*/ 1778603 w 2320927"/>
                  <a:gd name="connsiteY3" fmla="*/ 178584 h 178584"/>
                  <a:gd name="connsiteX4" fmla="*/ 1771511 w 2320927"/>
                  <a:gd name="connsiteY4" fmla="*/ 11789 h 178584"/>
                  <a:gd name="connsiteX5" fmla="*/ 2320927 w 2320927"/>
                  <a:gd name="connsiteY5" fmla="*/ 14026 h 178584"/>
                  <a:gd name="connsiteX0" fmla="*/ 0 w 2320927"/>
                  <a:gd name="connsiteY0" fmla="*/ 13559 h 178584"/>
                  <a:gd name="connsiteX1" fmla="*/ 709472 w 2320927"/>
                  <a:gd name="connsiteY1" fmla="*/ 14528 h 178584"/>
                  <a:gd name="connsiteX2" fmla="*/ 709462 w 2320927"/>
                  <a:gd name="connsiteY2" fmla="*/ 178475 h 178584"/>
                  <a:gd name="connsiteX3" fmla="*/ 1778603 w 2320927"/>
                  <a:gd name="connsiteY3" fmla="*/ 178584 h 178584"/>
                  <a:gd name="connsiteX4" fmla="*/ 1771511 w 2320927"/>
                  <a:gd name="connsiteY4" fmla="*/ 11789 h 178584"/>
                  <a:gd name="connsiteX5" fmla="*/ 2320927 w 2320927"/>
                  <a:gd name="connsiteY5" fmla="*/ 14026 h 178584"/>
                  <a:gd name="connsiteX0" fmla="*/ 0 w 2320927"/>
                  <a:gd name="connsiteY0" fmla="*/ 1770 h 166795"/>
                  <a:gd name="connsiteX1" fmla="*/ 709472 w 2320927"/>
                  <a:gd name="connsiteY1" fmla="*/ 2739 h 166795"/>
                  <a:gd name="connsiteX2" fmla="*/ 709462 w 2320927"/>
                  <a:gd name="connsiteY2" fmla="*/ 166686 h 166795"/>
                  <a:gd name="connsiteX3" fmla="*/ 1778603 w 2320927"/>
                  <a:gd name="connsiteY3" fmla="*/ 166795 h 166795"/>
                  <a:gd name="connsiteX4" fmla="*/ 1771511 w 2320927"/>
                  <a:gd name="connsiteY4" fmla="*/ 0 h 166795"/>
                  <a:gd name="connsiteX5" fmla="*/ 2320927 w 2320927"/>
                  <a:gd name="connsiteY5" fmla="*/ 2237 h 166795"/>
                  <a:gd name="connsiteX0" fmla="*/ 0 w 2320927"/>
                  <a:gd name="connsiteY0" fmla="*/ 3435 h 180909"/>
                  <a:gd name="connsiteX1" fmla="*/ 709472 w 2320927"/>
                  <a:gd name="connsiteY1" fmla="*/ 4404 h 180909"/>
                  <a:gd name="connsiteX2" fmla="*/ 709462 w 2320927"/>
                  <a:gd name="connsiteY2" fmla="*/ 168351 h 180909"/>
                  <a:gd name="connsiteX3" fmla="*/ 1778603 w 2320927"/>
                  <a:gd name="connsiteY3" fmla="*/ 168460 h 180909"/>
                  <a:gd name="connsiteX4" fmla="*/ 1773868 w 2320927"/>
                  <a:gd name="connsiteY4" fmla="*/ 0 h 180909"/>
                  <a:gd name="connsiteX5" fmla="*/ 2320927 w 2320927"/>
                  <a:gd name="connsiteY5" fmla="*/ 3902 h 180909"/>
                  <a:gd name="connsiteX0" fmla="*/ 0 w 2320927"/>
                  <a:gd name="connsiteY0" fmla="*/ 7933 h 179992"/>
                  <a:gd name="connsiteX1" fmla="*/ 709472 w 2320927"/>
                  <a:gd name="connsiteY1" fmla="*/ 8902 h 179992"/>
                  <a:gd name="connsiteX2" fmla="*/ 709462 w 2320927"/>
                  <a:gd name="connsiteY2" fmla="*/ 172849 h 179992"/>
                  <a:gd name="connsiteX3" fmla="*/ 1778603 w 2320927"/>
                  <a:gd name="connsiteY3" fmla="*/ 172958 h 179992"/>
                  <a:gd name="connsiteX4" fmla="*/ 1825700 w 2320927"/>
                  <a:gd name="connsiteY4" fmla="*/ 77614 h 179992"/>
                  <a:gd name="connsiteX5" fmla="*/ 1773868 w 2320927"/>
                  <a:gd name="connsiteY5" fmla="*/ 4498 h 179992"/>
                  <a:gd name="connsiteX6" fmla="*/ 2320927 w 2320927"/>
                  <a:gd name="connsiteY6" fmla="*/ 8400 h 179992"/>
                  <a:gd name="connsiteX0" fmla="*/ 0 w 2320927"/>
                  <a:gd name="connsiteY0" fmla="*/ 14945 h 192419"/>
                  <a:gd name="connsiteX1" fmla="*/ 709472 w 2320927"/>
                  <a:gd name="connsiteY1" fmla="*/ 15914 h 192419"/>
                  <a:gd name="connsiteX2" fmla="*/ 709462 w 2320927"/>
                  <a:gd name="connsiteY2" fmla="*/ 179861 h 192419"/>
                  <a:gd name="connsiteX3" fmla="*/ 1778603 w 2320927"/>
                  <a:gd name="connsiteY3" fmla="*/ 179970 h 192419"/>
                  <a:gd name="connsiteX4" fmla="*/ 1773868 w 2320927"/>
                  <a:gd name="connsiteY4" fmla="*/ 11510 h 192419"/>
                  <a:gd name="connsiteX5" fmla="*/ 2320927 w 2320927"/>
                  <a:gd name="connsiteY5" fmla="*/ 15412 h 192419"/>
                  <a:gd name="connsiteX0" fmla="*/ 0 w 2320927"/>
                  <a:gd name="connsiteY0" fmla="*/ 14945 h 192419"/>
                  <a:gd name="connsiteX1" fmla="*/ 709472 w 2320927"/>
                  <a:gd name="connsiteY1" fmla="*/ 15914 h 192419"/>
                  <a:gd name="connsiteX2" fmla="*/ 709462 w 2320927"/>
                  <a:gd name="connsiteY2" fmla="*/ 179861 h 192419"/>
                  <a:gd name="connsiteX3" fmla="*/ 1778603 w 2320927"/>
                  <a:gd name="connsiteY3" fmla="*/ 179970 h 192419"/>
                  <a:gd name="connsiteX4" fmla="*/ 1773868 w 2320927"/>
                  <a:gd name="connsiteY4" fmla="*/ 11510 h 192419"/>
                  <a:gd name="connsiteX5" fmla="*/ 2320927 w 2320927"/>
                  <a:gd name="connsiteY5" fmla="*/ 15412 h 192419"/>
                  <a:gd name="connsiteX0" fmla="*/ 0 w 2320927"/>
                  <a:gd name="connsiteY0" fmla="*/ 3435 h 180909"/>
                  <a:gd name="connsiteX1" fmla="*/ 709472 w 2320927"/>
                  <a:gd name="connsiteY1" fmla="*/ 4404 h 180909"/>
                  <a:gd name="connsiteX2" fmla="*/ 709462 w 2320927"/>
                  <a:gd name="connsiteY2" fmla="*/ 168351 h 180909"/>
                  <a:gd name="connsiteX3" fmla="*/ 1778603 w 2320927"/>
                  <a:gd name="connsiteY3" fmla="*/ 168460 h 180909"/>
                  <a:gd name="connsiteX4" fmla="*/ 1773868 w 2320927"/>
                  <a:gd name="connsiteY4" fmla="*/ 0 h 180909"/>
                  <a:gd name="connsiteX5" fmla="*/ 2320927 w 2320927"/>
                  <a:gd name="connsiteY5" fmla="*/ 3902 h 180909"/>
                  <a:gd name="connsiteX0" fmla="*/ 0 w 2320927"/>
                  <a:gd name="connsiteY0" fmla="*/ 3435 h 168460"/>
                  <a:gd name="connsiteX1" fmla="*/ 709472 w 2320927"/>
                  <a:gd name="connsiteY1" fmla="*/ 4404 h 168460"/>
                  <a:gd name="connsiteX2" fmla="*/ 709462 w 2320927"/>
                  <a:gd name="connsiteY2" fmla="*/ 168351 h 168460"/>
                  <a:gd name="connsiteX3" fmla="*/ 1778603 w 2320927"/>
                  <a:gd name="connsiteY3" fmla="*/ 168460 h 168460"/>
                  <a:gd name="connsiteX4" fmla="*/ 1773868 w 2320927"/>
                  <a:gd name="connsiteY4" fmla="*/ 0 h 168460"/>
                  <a:gd name="connsiteX5" fmla="*/ 2320927 w 2320927"/>
                  <a:gd name="connsiteY5" fmla="*/ 3902 h 168460"/>
                  <a:gd name="connsiteX0" fmla="*/ 0 w 2320927"/>
                  <a:gd name="connsiteY0" fmla="*/ 104 h 177331"/>
                  <a:gd name="connsiteX1" fmla="*/ 709472 w 2320927"/>
                  <a:gd name="connsiteY1" fmla="*/ 1073 h 177331"/>
                  <a:gd name="connsiteX2" fmla="*/ 709462 w 2320927"/>
                  <a:gd name="connsiteY2" fmla="*/ 165020 h 177331"/>
                  <a:gd name="connsiteX3" fmla="*/ 1778603 w 2320927"/>
                  <a:gd name="connsiteY3" fmla="*/ 165129 h 177331"/>
                  <a:gd name="connsiteX4" fmla="*/ 1773868 w 2320927"/>
                  <a:gd name="connsiteY4" fmla="*/ 0 h 177331"/>
                  <a:gd name="connsiteX5" fmla="*/ 2320927 w 2320927"/>
                  <a:gd name="connsiteY5" fmla="*/ 571 h 177331"/>
                  <a:gd name="connsiteX0" fmla="*/ 0 w 2320927"/>
                  <a:gd name="connsiteY0" fmla="*/ 104 h 177332"/>
                  <a:gd name="connsiteX1" fmla="*/ 709472 w 2320927"/>
                  <a:gd name="connsiteY1" fmla="*/ 1073 h 177332"/>
                  <a:gd name="connsiteX2" fmla="*/ 709462 w 2320927"/>
                  <a:gd name="connsiteY2" fmla="*/ 165020 h 177332"/>
                  <a:gd name="connsiteX3" fmla="*/ 1778603 w 2320927"/>
                  <a:gd name="connsiteY3" fmla="*/ 165129 h 177332"/>
                  <a:gd name="connsiteX4" fmla="*/ 1773868 w 2320927"/>
                  <a:gd name="connsiteY4" fmla="*/ 0 h 177332"/>
                  <a:gd name="connsiteX5" fmla="*/ 2320927 w 2320927"/>
                  <a:gd name="connsiteY5" fmla="*/ 571 h 177332"/>
                  <a:gd name="connsiteX0" fmla="*/ 0 w 2320927"/>
                  <a:gd name="connsiteY0" fmla="*/ 104 h 165129"/>
                  <a:gd name="connsiteX1" fmla="*/ 709472 w 2320927"/>
                  <a:gd name="connsiteY1" fmla="*/ 1073 h 165129"/>
                  <a:gd name="connsiteX2" fmla="*/ 709462 w 2320927"/>
                  <a:gd name="connsiteY2" fmla="*/ 165020 h 165129"/>
                  <a:gd name="connsiteX3" fmla="*/ 1778603 w 2320927"/>
                  <a:gd name="connsiteY3" fmla="*/ 165129 h 165129"/>
                  <a:gd name="connsiteX4" fmla="*/ 1773868 w 2320927"/>
                  <a:gd name="connsiteY4" fmla="*/ 0 h 165129"/>
                  <a:gd name="connsiteX5" fmla="*/ 2320927 w 2320927"/>
                  <a:gd name="connsiteY5" fmla="*/ 571 h 165129"/>
                  <a:gd name="connsiteX0" fmla="*/ 0 w 2320927"/>
                  <a:gd name="connsiteY0" fmla="*/ 104 h 177332"/>
                  <a:gd name="connsiteX1" fmla="*/ 709472 w 2320927"/>
                  <a:gd name="connsiteY1" fmla="*/ 1073 h 177332"/>
                  <a:gd name="connsiteX2" fmla="*/ 709462 w 2320927"/>
                  <a:gd name="connsiteY2" fmla="*/ 165020 h 177332"/>
                  <a:gd name="connsiteX3" fmla="*/ 1778603 w 2320927"/>
                  <a:gd name="connsiteY3" fmla="*/ 165129 h 177332"/>
                  <a:gd name="connsiteX4" fmla="*/ 1776225 w 2320927"/>
                  <a:gd name="connsiteY4" fmla="*/ 0 h 177332"/>
                  <a:gd name="connsiteX5" fmla="*/ 2320927 w 2320927"/>
                  <a:gd name="connsiteY5" fmla="*/ 571 h 177332"/>
                  <a:gd name="connsiteX0" fmla="*/ 0 w 2320927"/>
                  <a:gd name="connsiteY0" fmla="*/ 104 h 177332"/>
                  <a:gd name="connsiteX1" fmla="*/ 709472 w 2320927"/>
                  <a:gd name="connsiteY1" fmla="*/ 1073 h 177332"/>
                  <a:gd name="connsiteX2" fmla="*/ 709462 w 2320927"/>
                  <a:gd name="connsiteY2" fmla="*/ 165020 h 177332"/>
                  <a:gd name="connsiteX3" fmla="*/ 1778603 w 2320927"/>
                  <a:gd name="connsiteY3" fmla="*/ 165129 h 177332"/>
                  <a:gd name="connsiteX4" fmla="*/ 1776225 w 2320927"/>
                  <a:gd name="connsiteY4" fmla="*/ 0 h 177332"/>
                  <a:gd name="connsiteX5" fmla="*/ 2320927 w 2320927"/>
                  <a:gd name="connsiteY5" fmla="*/ 571 h 177332"/>
                  <a:gd name="connsiteX0" fmla="*/ 0 w 2320927"/>
                  <a:gd name="connsiteY0" fmla="*/ 104 h 165129"/>
                  <a:gd name="connsiteX1" fmla="*/ 709472 w 2320927"/>
                  <a:gd name="connsiteY1" fmla="*/ 1073 h 165129"/>
                  <a:gd name="connsiteX2" fmla="*/ 709462 w 2320927"/>
                  <a:gd name="connsiteY2" fmla="*/ 165020 h 165129"/>
                  <a:gd name="connsiteX3" fmla="*/ 1778603 w 2320927"/>
                  <a:gd name="connsiteY3" fmla="*/ 165129 h 165129"/>
                  <a:gd name="connsiteX4" fmla="*/ 1776225 w 2320927"/>
                  <a:gd name="connsiteY4" fmla="*/ 0 h 165129"/>
                  <a:gd name="connsiteX5" fmla="*/ 2320927 w 2320927"/>
                  <a:gd name="connsiteY5" fmla="*/ 571 h 165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20927" h="165129">
                    <a:moveTo>
                      <a:pt x="0" y="104"/>
                    </a:moveTo>
                    <a:lnTo>
                      <a:pt x="709472" y="1073"/>
                    </a:lnTo>
                    <a:cubicBezTo>
                      <a:pt x="709469" y="56277"/>
                      <a:pt x="709465" y="109816"/>
                      <a:pt x="709462" y="165020"/>
                    </a:cubicBezTo>
                    <a:lnTo>
                      <a:pt x="1778603" y="165129"/>
                    </a:lnTo>
                    <a:cubicBezTo>
                      <a:pt x="1777810" y="110086"/>
                      <a:pt x="1777018" y="55043"/>
                      <a:pt x="1776225" y="0"/>
                    </a:cubicBezTo>
                    <a:lnTo>
                      <a:pt x="2320927" y="571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79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150"/>
          <p:cNvSpPr txBox="1">
            <a:spLocks noChangeArrowheads="1"/>
          </p:cNvSpPr>
          <p:nvPr/>
        </p:nvSpPr>
        <p:spPr bwMode="auto">
          <a:xfrm>
            <a:off x="3164069" y="2814424"/>
            <a:ext cx="165100" cy="147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r>
              <a:rPr kumimoji="0" lang="nl-NL" altLang="nl-NL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154"/>
          <p:cNvSpPr txBox="1">
            <a:spLocks noChangeArrowheads="1"/>
          </p:cNvSpPr>
          <p:nvPr/>
        </p:nvSpPr>
        <p:spPr bwMode="auto">
          <a:xfrm>
            <a:off x="3667126" y="593294"/>
            <a:ext cx="187325" cy="147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Ω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1159"/>
          <p:cNvSpPr txBox="1">
            <a:spLocks noChangeArrowheads="1"/>
          </p:cNvSpPr>
          <p:nvPr/>
        </p:nvSpPr>
        <p:spPr bwMode="auto">
          <a:xfrm>
            <a:off x="4766136" y="4972367"/>
            <a:ext cx="385763" cy="147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r>
              <a:rPr kumimoji="0" lang="nl-NL" altLang="nl-NL" sz="1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</a:t>
            </a:r>
            <a:r>
              <a:rPr kumimoji="0" lang="nl-NL" altLang="nl-N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d</a:t>
            </a:r>
            <a:r>
              <a:rPr kumimoji="0" lang="nl-NL" altLang="nl-NL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hthoek 38"/>
          <p:cNvSpPr/>
          <p:nvPr/>
        </p:nvSpPr>
        <p:spPr>
          <a:xfrm>
            <a:off x="1235075" y="6595858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nl-NL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Fig. 9: terreingrens, bijdrage tgv van lekstraling: directe en </a:t>
            </a:r>
            <a:r>
              <a:rPr lang="nl-NL" sz="1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skyshine</a:t>
            </a:r>
            <a:endParaRPr lang="nl-NL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2" name="Text Box 1054"/>
          <p:cNvSpPr txBox="1">
            <a:spLocks noChangeArrowheads="1"/>
          </p:cNvSpPr>
          <p:nvPr/>
        </p:nvSpPr>
        <p:spPr bwMode="auto">
          <a:xfrm>
            <a:off x="3573568" y="1316102"/>
            <a:ext cx="302300" cy="1899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 m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1" name="Groep 20"/>
          <p:cNvGrpSpPr/>
          <p:nvPr/>
        </p:nvGrpSpPr>
        <p:grpSpPr>
          <a:xfrm>
            <a:off x="1458369" y="719006"/>
            <a:ext cx="6967911" cy="4501368"/>
            <a:chOff x="1458369" y="719006"/>
            <a:chExt cx="6967911" cy="4501368"/>
          </a:xfrm>
        </p:grpSpPr>
        <p:sp>
          <p:nvSpPr>
            <p:cNvPr id="43" name="Rechthoek 42"/>
            <p:cNvSpPr/>
            <p:nvPr/>
          </p:nvSpPr>
          <p:spPr>
            <a:xfrm>
              <a:off x="3477722" y="2100342"/>
              <a:ext cx="1080000" cy="21505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13" name="Groep 12"/>
            <p:cNvGrpSpPr/>
            <p:nvPr/>
          </p:nvGrpSpPr>
          <p:grpSpPr>
            <a:xfrm>
              <a:off x="1458369" y="719006"/>
              <a:ext cx="6967911" cy="4501368"/>
              <a:chOff x="1458369" y="719006"/>
              <a:chExt cx="6967911" cy="4501368"/>
            </a:xfrm>
          </p:grpSpPr>
          <p:grpSp>
            <p:nvGrpSpPr>
              <p:cNvPr id="38" name="Groep 37"/>
              <p:cNvGrpSpPr>
                <a:grpSpLocks noChangeAspect="1"/>
              </p:cNvGrpSpPr>
              <p:nvPr/>
            </p:nvGrpSpPr>
            <p:grpSpPr>
              <a:xfrm>
                <a:off x="1458369" y="719006"/>
                <a:ext cx="6967911" cy="4501368"/>
                <a:chOff x="1157605" y="6130926"/>
                <a:chExt cx="5555615" cy="3589019"/>
              </a:xfrm>
            </p:grpSpPr>
            <p:sp>
              <p:nvSpPr>
                <p:cNvPr id="2" name="Rechthoek 1"/>
                <p:cNvSpPr/>
                <p:nvPr/>
              </p:nvSpPr>
              <p:spPr>
                <a:xfrm>
                  <a:off x="1193800" y="9004300"/>
                  <a:ext cx="4997450" cy="28194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nl-NL"/>
                </a:p>
              </p:txBody>
            </p:sp>
            <p:sp>
              <p:nvSpPr>
                <p:cNvPr id="3" name="Rechthoek 2"/>
                <p:cNvSpPr/>
                <p:nvPr/>
              </p:nvSpPr>
              <p:spPr>
                <a:xfrm>
                  <a:off x="1778000" y="7213600"/>
                  <a:ext cx="469900" cy="198755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nl-NL"/>
                </a:p>
              </p:txBody>
            </p:sp>
            <p:sp>
              <p:nvSpPr>
                <p:cNvPr id="4" name="Rechthoek 3"/>
                <p:cNvSpPr/>
                <p:nvPr/>
              </p:nvSpPr>
              <p:spPr>
                <a:xfrm>
                  <a:off x="4055771" y="7211626"/>
                  <a:ext cx="463550" cy="196850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nl-NL"/>
                </a:p>
              </p:txBody>
            </p:sp>
            <p:sp>
              <p:nvSpPr>
                <p:cNvPr id="5" name="Rechthoek 4"/>
                <p:cNvSpPr/>
                <p:nvPr/>
              </p:nvSpPr>
              <p:spPr>
                <a:xfrm>
                  <a:off x="1790211" y="6956032"/>
                  <a:ext cx="2747010" cy="274955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nl-NL"/>
                </a:p>
              </p:txBody>
            </p:sp>
            <p:sp>
              <p:nvSpPr>
                <p:cNvPr id="6" name="Oval 1292"/>
                <p:cNvSpPr>
                  <a:spLocks noChangeArrowheads="1"/>
                </p:cNvSpPr>
                <p:nvPr/>
              </p:nvSpPr>
              <p:spPr bwMode="auto">
                <a:xfrm>
                  <a:off x="2749550" y="7694930"/>
                  <a:ext cx="935990" cy="93599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nl-NL"/>
                </a:p>
              </p:txBody>
            </p:sp>
            <p:cxnSp>
              <p:nvCxnSpPr>
                <p:cNvPr id="7" name="AutoShape 1125"/>
                <p:cNvCxnSpPr>
                  <a:cxnSpLocks noChangeShapeType="1"/>
                </p:cNvCxnSpPr>
                <p:nvPr/>
              </p:nvCxnSpPr>
              <p:spPr bwMode="auto">
                <a:xfrm>
                  <a:off x="3415030" y="6403975"/>
                  <a:ext cx="3298190" cy="1401445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8" name="AutoShape 1126"/>
                <p:cNvCxnSpPr>
                  <a:cxnSpLocks noChangeShapeType="1"/>
                </p:cNvCxnSpPr>
                <p:nvPr/>
              </p:nvCxnSpPr>
              <p:spPr bwMode="auto">
                <a:xfrm flipV="1">
                  <a:off x="3230245" y="6403340"/>
                  <a:ext cx="182880" cy="1773555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" name="AutoShape 1129"/>
                <p:cNvCxnSpPr>
                  <a:cxnSpLocks noChangeShapeType="1"/>
                </p:cNvCxnSpPr>
                <p:nvPr/>
              </p:nvCxnSpPr>
              <p:spPr bwMode="auto">
                <a:xfrm>
                  <a:off x="4050623" y="7197844"/>
                  <a:ext cx="0" cy="1822668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" name="AutoShape 1130"/>
                <p:cNvCxnSpPr>
                  <a:cxnSpLocks noChangeShapeType="1"/>
                </p:cNvCxnSpPr>
                <p:nvPr/>
              </p:nvCxnSpPr>
              <p:spPr bwMode="auto">
                <a:xfrm flipV="1">
                  <a:off x="2214879" y="9010015"/>
                  <a:ext cx="1851364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" name="AutoShape 1131"/>
                <p:cNvCxnSpPr>
                  <a:cxnSpLocks noChangeShapeType="1"/>
                </p:cNvCxnSpPr>
                <p:nvPr/>
              </p:nvCxnSpPr>
              <p:spPr bwMode="auto">
                <a:xfrm>
                  <a:off x="1173480" y="9025890"/>
                  <a:ext cx="608965" cy="635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" name="AutoShape 1132"/>
                <p:cNvCxnSpPr>
                  <a:cxnSpLocks noChangeShapeType="1"/>
                </p:cNvCxnSpPr>
                <p:nvPr/>
              </p:nvCxnSpPr>
              <p:spPr bwMode="auto">
                <a:xfrm>
                  <a:off x="1777365" y="6964147"/>
                  <a:ext cx="635" cy="2075258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" name="AutoShape 1134"/>
                <p:cNvCxnSpPr>
                  <a:cxnSpLocks noChangeShapeType="1"/>
                </p:cNvCxnSpPr>
                <p:nvPr/>
              </p:nvCxnSpPr>
              <p:spPr bwMode="auto">
                <a:xfrm>
                  <a:off x="2234565" y="7194645"/>
                  <a:ext cx="0" cy="1822668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" name="AutoShape 1135"/>
                <p:cNvCxnSpPr>
                  <a:cxnSpLocks noChangeShapeType="1"/>
                </p:cNvCxnSpPr>
                <p:nvPr/>
              </p:nvCxnSpPr>
              <p:spPr bwMode="auto">
                <a:xfrm>
                  <a:off x="1184910" y="9289415"/>
                  <a:ext cx="4977765" cy="635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" name="AutoShape 1136"/>
                <p:cNvCxnSpPr>
                  <a:cxnSpLocks noChangeShapeType="1"/>
                </p:cNvCxnSpPr>
                <p:nvPr/>
              </p:nvCxnSpPr>
              <p:spPr bwMode="auto">
                <a:xfrm>
                  <a:off x="1770380" y="6975475"/>
                  <a:ext cx="2759075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7" name="AutoShape 1137"/>
                <p:cNvCxnSpPr>
                  <a:cxnSpLocks noChangeShapeType="1"/>
                </p:cNvCxnSpPr>
                <p:nvPr/>
              </p:nvCxnSpPr>
              <p:spPr bwMode="auto">
                <a:xfrm>
                  <a:off x="1359535" y="6407150"/>
                  <a:ext cx="1881505" cy="178879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" name="AutoShape 1144"/>
                <p:cNvCxnSpPr>
                  <a:cxnSpLocks noChangeShapeType="1"/>
                </p:cNvCxnSpPr>
                <p:nvPr/>
              </p:nvCxnSpPr>
              <p:spPr bwMode="auto">
                <a:xfrm flipV="1">
                  <a:off x="2538095" y="6403340"/>
                  <a:ext cx="999528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9" name="AutoShape 1146"/>
                <p:cNvCxnSpPr>
                  <a:cxnSpLocks noChangeShapeType="1"/>
                </p:cNvCxnSpPr>
                <p:nvPr/>
              </p:nvCxnSpPr>
              <p:spPr bwMode="auto">
                <a:xfrm>
                  <a:off x="2447925" y="8195310"/>
                  <a:ext cx="775970" cy="63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" name="AutoShape 1160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3230245" y="8190230"/>
                  <a:ext cx="2764155" cy="78168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" name="AutoShape 1161"/>
                <p:cNvCxnSpPr>
                  <a:cxnSpLocks noChangeShapeType="1"/>
                </p:cNvCxnSpPr>
                <p:nvPr/>
              </p:nvCxnSpPr>
              <p:spPr bwMode="auto">
                <a:xfrm flipV="1">
                  <a:off x="3241040" y="7285355"/>
                  <a:ext cx="2710815" cy="90170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7" name="AutoShape 1296"/>
                <p:cNvCxnSpPr>
                  <a:cxnSpLocks noChangeShapeType="1"/>
                </p:cNvCxnSpPr>
                <p:nvPr/>
              </p:nvCxnSpPr>
              <p:spPr bwMode="auto">
                <a:xfrm>
                  <a:off x="1157605" y="6211571"/>
                  <a:ext cx="2062480" cy="196532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8" name="Arc 1297"/>
                <p:cNvSpPr>
                  <a:spLocks/>
                </p:cNvSpPr>
                <p:nvPr/>
              </p:nvSpPr>
              <p:spPr bwMode="auto">
                <a:xfrm rot="10920000" flipV="1">
                  <a:off x="1238473" y="6146530"/>
                  <a:ext cx="3587914" cy="631475"/>
                </a:xfrm>
                <a:custGeom>
                  <a:avLst/>
                  <a:gdLst>
                    <a:gd name="G0" fmla="+- 3645 0 0"/>
                    <a:gd name="G1" fmla="+- 21600 0 0"/>
                    <a:gd name="G2" fmla="+- 21600 0 0"/>
                    <a:gd name="T0" fmla="*/ 0 w 19938"/>
                    <a:gd name="T1" fmla="*/ 310 h 21600"/>
                    <a:gd name="T2" fmla="*/ 19938 w 19938"/>
                    <a:gd name="T3" fmla="*/ 7419 h 21600"/>
                    <a:gd name="T4" fmla="*/ 3645 w 19938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938" h="21600" fill="none" extrusionOk="0">
                      <a:moveTo>
                        <a:pt x="-1" y="309"/>
                      </a:moveTo>
                      <a:cubicBezTo>
                        <a:pt x="1204" y="103"/>
                        <a:pt x="2423" y="0"/>
                        <a:pt x="3645" y="0"/>
                      </a:cubicBezTo>
                      <a:cubicBezTo>
                        <a:pt x="9893" y="0"/>
                        <a:pt x="15835" y="2705"/>
                        <a:pt x="19937" y="7419"/>
                      </a:cubicBezTo>
                    </a:path>
                    <a:path w="19938" h="21600" stroke="0" extrusionOk="0">
                      <a:moveTo>
                        <a:pt x="-1" y="309"/>
                      </a:moveTo>
                      <a:cubicBezTo>
                        <a:pt x="1204" y="103"/>
                        <a:pt x="2423" y="0"/>
                        <a:pt x="3645" y="0"/>
                      </a:cubicBezTo>
                      <a:cubicBezTo>
                        <a:pt x="9893" y="0"/>
                        <a:pt x="15835" y="2705"/>
                        <a:pt x="19937" y="7419"/>
                      </a:cubicBezTo>
                      <a:lnTo>
                        <a:pt x="3645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triangle"/>
                  <a:tailEnd type="triangle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nl-NL"/>
                </a:p>
              </p:txBody>
            </p:sp>
            <p:cxnSp>
              <p:nvCxnSpPr>
                <p:cNvPr id="29" name="AutoShape 1298"/>
                <p:cNvCxnSpPr>
                  <a:cxnSpLocks noChangeShapeType="1"/>
                </p:cNvCxnSpPr>
                <p:nvPr/>
              </p:nvCxnSpPr>
              <p:spPr bwMode="auto">
                <a:xfrm>
                  <a:off x="4525010" y="6965348"/>
                  <a:ext cx="0" cy="2037943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0" name="AutoShape 1299"/>
                <p:cNvCxnSpPr>
                  <a:cxnSpLocks noChangeShapeType="1"/>
                </p:cNvCxnSpPr>
                <p:nvPr/>
              </p:nvCxnSpPr>
              <p:spPr bwMode="auto">
                <a:xfrm>
                  <a:off x="4526915" y="8993455"/>
                  <a:ext cx="1677670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1" name="AutoShape 1300"/>
                <p:cNvCxnSpPr>
                  <a:cxnSpLocks noChangeShapeType="1"/>
                </p:cNvCxnSpPr>
                <p:nvPr/>
              </p:nvCxnSpPr>
              <p:spPr bwMode="auto">
                <a:xfrm>
                  <a:off x="3230245" y="9366250"/>
                  <a:ext cx="635" cy="353695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2" name="AutoShape 1301"/>
                <p:cNvCxnSpPr>
                  <a:cxnSpLocks noChangeShapeType="1"/>
                </p:cNvCxnSpPr>
                <p:nvPr/>
              </p:nvCxnSpPr>
              <p:spPr bwMode="auto">
                <a:xfrm>
                  <a:off x="3223895" y="9513570"/>
                  <a:ext cx="3319780" cy="8890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" name="AutoShape 11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3237375" y="6130926"/>
                  <a:ext cx="1679945" cy="206438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4" name="AutoShape 1303"/>
                <p:cNvCxnSpPr>
                  <a:cxnSpLocks noChangeShapeType="1"/>
                </p:cNvCxnSpPr>
                <p:nvPr/>
              </p:nvCxnSpPr>
              <p:spPr bwMode="auto">
                <a:xfrm>
                  <a:off x="2821305" y="6407150"/>
                  <a:ext cx="0" cy="55181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5" name="AutoShape 1304"/>
                <p:cNvCxnSpPr>
                  <a:cxnSpLocks noChangeShapeType="1"/>
                </p:cNvCxnSpPr>
                <p:nvPr/>
              </p:nvCxnSpPr>
              <p:spPr bwMode="auto">
                <a:xfrm>
                  <a:off x="2649220" y="6407150"/>
                  <a:ext cx="0" cy="178879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40" name="Vrije vorm 39"/>
              <p:cNvSpPr/>
              <p:nvPr/>
            </p:nvSpPr>
            <p:spPr>
              <a:xfrm>
                <a:off x="2797341" y="2076683"/>
                <a:ext cx="2303882" cy="236150"/>
              </a:xfrm>
              <a:custGeom>
                <a:avLst/>
                <a:gdLst>
                  <a:gd name="connsiteX0" fmla="*/ 0 w 2326482"/>
                  <a:gd name="connsiteY0" fmla="*/ 126207 h 300038"/>
                  <a:gd name="connsiteX1" fmla="*/ 0 w 2326482"/>
                  <a:gd name="connsiteY1" fmla="*/ 126207 h 300038"/>
                  <a:gd name="connsiteX2" fmla="*/ 40482 w 2326482"/>
                  <a:gd name="connsiteY2" fmla="*/ 128588 h 300038"/>
                  <a:gd name="connsiteX3" fmla="*/ 54769 w 2326482"/>
                  <a:gd name="connsiteY3" fmla="*/ 130969 h 300038"/>
                  <a:gd name="connsiteX4" fmla="*/ 83344 w 2326482"/>
                  <a:gd name="connsiteY4" fmla="*/ 133350 h 300038"/>
                  <a:gd name="connsiteX5" fmla="*/ 95250 w 2326482"/>
                  <a:gd name="connsiteY5" fmla="*/ 135732 h 300038"/>
                  <a:gd name="connsiteX6" fmla="*/ 135732 w 2326482"/>
                  <a:gd name="connsiteY6" fmla="*/ 138113 h 300038"/>
                  <a:gd name="connsiteX7" fmla="*/ 666750 w 2326482"/>
                  <a:gd name="connsiteY7" fmla="*/ 128588 h 300038"/>
                  <a:gd name="connsiteX8" fmla="*/ 676275 w 2326482"/>
                  <a:gd name="connsiteY8" fmla="*/ 295275 h 300038"/>
                  <a:gd name="connsiteX9" fmla="*/ 1804988 w 2326482"/>
                  <a:gd name="connsiteY9" fmla="*/ 300038 h 300038"/>
                  <a:gd name="connsiteX10" fmla="*/ 1800225 w 2326482"/>
                  <a:gd name="connsiteY10" fmla="*/ 111919 h 300038"/>
                  <a:gd name="connsiteX11" fmla="*/ 2319338 w 2326482"/>
                  <a:gd name="connsiteY11" fmla="*/ 119063 h 300038"/>
                  <a:gd name="connsiteX12" fmla="*/ 2326482 w 2326482"/>
                  <a:gd name="connsiteY12" fmla="*/ 116682 h 300038"/>
                  <a:gd name="connsiteX13" fmla="*/ 2326482 w 2326482"/>
                  <a:gd name="connsiteY13" fmla="*/ 111919 h 300038"/>
                  <a:gd name="connsiteX14" fmla="*/ 2240757 w 2326482"/>
                  <a:gd name="connsiteY14" fmla="*/ 0 h 300038"/>
                  <a:gd name="connsiteX15" fmla="*/ 2290763 w 2326482"/>
                  <a:gd name="connsiteY15" fmla="*/ 19050 h 300038"/>
                  <a:gd name="connsiteX16" fmla="*/ 2276475 w 2326482"/>
                  <a:gd name="connsiteY16" fmla="*/ 26194 h 300038"/>
                  <a:gd name="connsiteX0" fmla="*/ 0 w 2326482"/>
                  <a:gd name="connsiteY0" fmla="*/ 126207 h 300038"/>
                  <a:gd name="connsiteX1" fmla="*/ 0 w 2326482"/>
                  <a:gd name="connsiteY1" fmla="*/ 126207 h 300038"/>
                  <a:gd name="connsiteX2" fmla="*/ 40482 w 2326482"/>
                  <a:gd name="connsiteY2" fmla="*/ 128588 h 300038"/>
                  <a:gd name="connsiteX3" fmla="*/ 54769 w 2326482"/>
                  <a:gd name="connsiteY3" fmla="*/ 130969 h 300038"/>
                  <a:gd name="connsiteX4" fmla="*/ 83344 w 2326482"/>
                  <a:gd name="connsiteY4" fmla="*/ 133350 h 300038"/>
                  <a:gd name="connsiteX5" fmla="*/ 95250 w 2326482"/>
                  <a:gd name="connsiteY5" fmla="*/ 135732 h 300038"/>
                  <a:gd name="connsiteX6" fmla="*/ 135732 w 2326482"/>
                  <a:gd name="connsiteY6" fmla="*/ 138113 h 300038"/>
                  <a:gd name="connsiteX7" fmla="*/ 666750 w 2326482"/>
                  <a:gd name="connsiteY7" fmla="*/ 128588 h 300038"/>
                  <a:gd name="connsiteX8" fmla="*/ 676275 w 2326482"/>
                  <a:gd name="connsiteY8" fmla="*/ 295275 h 300038"/>
                  <a:gd name="connsiteX9" fmla="*/ 1804988 w 2326482"/>
                  <a:gd name="connsiteY9" fmla="*/ 300038 h 300038"/>
                  <a:gd name="connsiteX10" fmla="*/ 1800225 w 2326482"/>
                  <a:gd name="connsiteY10" fmla="*/ 111919 h 300038"/>
                  <a:gd name="connsiteX11" fmla="*/ 2319338 w 2326482"/>
                  <a:gd name="connsiteY11" fmla="*/ 119063 h 300038"/>
                  <a:gd name="connsiteX12" fmla="*/ 2326482 w 2326482"/>
                  <a:gd name="connsiteY12" fmla="*/ 116682 h 300038"/>
                  <a:gd name="connsiteX13" fmla="*/ 2326482 w 2326482"/>
                  <a:gd name="connsiteY13" fmla="*/ 111919 h 300038"/>
                  <a:gd name="connsiteX14" fmla="*/ 2240757 w 2326482"/>
                  <a:gd name="connsiteY14" fmla="*/ 0 h 300038"/>
                  <a:gd name="connsiteX15" fmla="*/ 2290763 w 2326482"/>
                  <a:gd name="connsiteY15" fmla="*/ 19050 h 300038"/>
                  <a:gd name="connsiteX16" fmla="*/ 2276475 w 2326482"/>
                  <a:gd name="connsiteY16" fmla="*/ 26194 h 300038"/>
                  <a:gd name="connsiteX0" fmla="*/ 0 w 2326482"/>
                  <a:gd name="connsiteY0" fmla="*/ 126207 h 300038"/>
                  <a:gd name="connsiteX1" fmla="*/ 0 w 2326482"/>
                  <a:gd name="connsiteY1" fmla="*/ 126207 h 300038"/>
                  <a:gd name="connsiteX2" fmla="*/ 40482 w 2326482"/>
                  <a:gd name="connsiteY2" fmla="*/ 128588 h 300038"/>
                  <a:gd name="connsiteX3" fmla="*/ 54769 w 2326482"/>
                  <a:gd name="connsiteY3" fmla="*/ 130969 h 300038"/>
                  <a:gd name="connsiteX4" fmla="*/ 83344 w 2326482"/>
                  <a:gd name="connsiteY4" fmla="*/ 133350 h 300038"/>
                  <a:gd name="connsiteX5" fmla="*/ 95250 w 2326482"/>
                  <a:gd name="connsiteY5" fmla="*/ 135732 h 300038"/>
                  <a:gd name="connsiteX6" fmla="*/ 135732 w 2326482"/>
                  <a:gd name="connsiteY6" fmla="*/ 138113 h 300038"/>
                  <a:gd name="connsiteX7" fmla="*/ 666750 w 2326482"/>
                  <a:gd name="connsiteY7" fmla="*/ 128588 h 300038"/>
                  <a:gd name="connsiteX8" fmla="*/ 676275 w 2326482"/>
                  <a:gd name="connsiteY8" fmla="*/ 295275 h 300038"/>
                  <a:gd name="connsiteX9" fmla="*/ 1804988 w 2326482"/>
                  <a:gd name="connsiteY9" fmla="*/ 300038 h 300038"/>
                  <a:gd name="connsiteX10" fmla="*/ 1800225 w 2326482"/>
                  <a:gd name="connsiteY10" fmla="*/ 111919 h 300038"/>
                  <a:gd name="connsiteX11" fmla="*/ 2319338 w 2326482"/>
                  <a:gd name="connsiteY11" fmla="*/ 119063 h 300038"/>
                  <a:gd name="connsiteX12" fmla="*/ 2326482 w 2326482"/>
                  <a:gd name="connsiteY12" fmla="*/ 116682 h 300038"/>
                  <a:gd name="connsiteX13" fmla="*/ 2326482 w 2326482"/>
                  <a:gd name="connsiteY13" fmla="*/ 111919 h 300038"/>
                  <a:gd name="connsiteX14" fmla="*/ 2240757 w 2326482"/>
                  <a:gd name="connsiteY14" fmla="*/ 0 h 300038"/>
                  <a:gd name="connsiteX15" fmla="*/ 2276475 w 2326482"/>
                  <a:gd name="connsiteY15" fmla="*/ 26194 h 300038"/>
                  <a:gd name="connsiteX0" fmla="*/ 0 w 2326482"/>
                  <a:gd name="connsiteY0" fmla="*/ 126207 h 300038"/>
                  <a:gd name="connsiteX1" fmla="*/ 0 w 2326482"/>
                  <a:gd name="connsiteY1" fmla="*/ 126207 h 300038"/>
                  <a:gd name="connsiteX2" fmla="*/ 40482 w 2326482"/>
                  <a:gd name="connsiteY2" fmla="*/ 128588 h 300038"/>
                  <a:gd name="connsiteX3" fmla="*/ 54769 w 2326482"/>
                  <a:gd name="connsiteY3" fmla="*/ 130969 h 300038"/>
                  <a:gd name="connsiteX4" fmla="*/ 83344 w 2326482"/>
                  <a:gd name="connsiteY4" fmla="*/ 133350 h 300038"/>
                  <a:gd name="connsiteX5" fmla="*/ 95250 w 2326482"/>
                  <a:gd name="connsiteY5" fmla="*/ 135732 h 300038"/>
                  <a:gd name="connsiteX6" fmla="*/ 135732 w 2326482"/>
                  <a:gd name="connsiteY6" fmla="*/ 138113 h 300038"/>
                  <a:gd name="connsiteX7" fmla="*/ 666750 w 2326482"/>
                  <a:gd name="connsiteY7" fmla="*/ 128588 h 300038"/>
                  <a:gd name="connsiteX8" fmla="*/ 676275 w 2326482"/>
                  <a:gd name="connsiteY8" fmla="*/ 295275 h 300038"/>
                  <a:gd name="connsiteX9" fmla="*/ 1804988 w 2326482"/>
                  <a:gd name="connsiteY9" fmla="*/ 300038 h 300038"/>
                  <a:gd name="connsiteX10" fmla="*/ 1800225 w 2326482"/>
                  <a:gd name="connsiteY10" fmla="*/ 111919 h 300038"/>
                  <a:gd name="connsiteX11" fmla="*/ 2319338 w 2326482"/>
                  <a:gd name="connsiteY11" fmla="*/ 119063 h 300038"/>
                  <a:gd name="connsiteX12" fmla="*/ 2326482 w 2326482"/>
                  <a:gd name="connsiteY12" fmla="*/ 116682 h 300038"/>
                  <a:gd name="connsiteX13" fmla="*/ 2326482 w 2326482"/>
                  <a:gd name="connsiteY13" fmla="*/ 111919 h 300038"/>
                  <a:gd name="connsiteX14" fmla="*/ 2240757 w 2326482"/>
                  <a:gd name="connsiteY14" fmla="*/ 0 h 300038"/>
                  <a:gd name="connsiteX0" fmla="*/ 0 w 2326482"/>
                  <a:gd name="connsiteY0" fmla="*/ 14288 h 188119"/>
                  <a:gd name="connsiteX1" fmla="*/ 0 w 2326482"/>
                  <a:gd name="connsiteY1" fmla="*/ 14288 h 188119"/>
                  <a:gd name="connsiteX2" fmla="*/ 40482 w 2326482"/>
                  <a:gd name="connsiteY2" fmla="*/ 16669 h 188119"/>
                  <a:gd name="connsiteX3" fmla="*/ 54769 w 2326482"/>
                  <a:gd name="connsiteY3" fmla="*/ 19050 h 188119"/>
                  <a:gd name="connsiteX4" fmla="*/ 83344 w 2326482"/>
                  <a:gd name="connsiteY4" fmla="*/ 21431 h 188119"/>
                  <a:gd name="connsiteX5" fmla="*/ 95250 w 2326482"/>
                  <a:gd name="connsiteY5" fmla="*/ 23813 h 188119"/>
                  <a:gd name="connsiteX6" fmla="*/ 135732 w 2326482"/>
                  <a:gd name="connsiteY6" fmla="*/ 26194 h 188119"/>
                  <a:gd name="connsiteX7" fmla="*/ 666750 w 2326482"/>
                  <a:gd name="connsiteY7" fmla="*/ 16669 h 188119"/>
                  <a:gd name="connsiteX8" fmla="*/ 676275 w 2326482"/>
                  <a:gd name="connsiteY8" fmla="*/ 183356 h 188119"/>
                  <a:gd name="connsiteX9" fmla="*/ 1804988 w 2326482"/>
                  <a:gd name="connsiteY9" fmla="*/ 188119 h 188119"/>
                  <a:gd name="connsiteX10" fmla="*/ 1800225 w 2326482"/>
                  <a:gd name="connsiteY10" fmla="*/ 0 h 188119"/>
                  <a:gd name="connsiteX11" fmla="*/ 2319338 w 2326482"/>
                  <a:gd name="connsiteY11" fmla="*/ 7144 h 188119"/>
                  <a:gd name="connsiteX12" fmla="*/ 2326482 w 2326482"/>
                  <a:gd name="connsiteY12" fmla="*/ 4763 h 188119"/>
                  <a:gd name="connsiteX13" fmla="*/ 2326482 w 2326482"/>
                  <a:gd name="connsiteY13" fmla="*/ 0 h 188119"/>
                  <a:gd name="connsiteX0" fmla="*/ 0 w 2326482"/>
                  <a:gd name="connsiteY0" fmla="*/ 14288 h 188119"/>
                  <a:gd name="connsiteX1" fmla="*/ 0 w 2326482"/>
                  <a:gd name="connsiteY1" fmla="*/ 14288 h 188119"/>
                  <a:gd name="connsiteX2" fmla="*/ 40482 w 2326482"/>
                  <a:gd name="connsiteY2" fmla="*/ 16669 h 188119"/>
                  <a:gd name="connsiteX3" fmla="*/ 54769 w 2326482"/>
                  <a:gd name="connsiteY3" fmla="*/ 19050 h 188119"/>
                  <a:gd name="connsiteX4" fmla="*/ 83344 w 2326482"/>
                  <a:gd name="connsiteY4" fmla="*/ 21431 h 188119"/>
                  <a:gd name="connsiteX5" fmla="*/ 95250 w 2326482"/>
                  <a:gd name="connsiteY5" fmla="*/ 23813 h 188119"/>
                  <a:gd name="connsiteX6" fmla="*/ 135732 w 2326482"/>
                  <a:gd name="connsiteY6" fmla="*/ 26194 h 188119"/>
                  <a:gd name="connsiteX7" fmla="*/ 666750 w 2326482"/>
                  <a:gd name="connsiteY7" fmla="*/ 16669 h 188119"/>
                  <a:gd name="connsiteX8" fmla="*/ 676275 w 2326482"/>
                  <a:gd name="connsiteY8" fmla="*/ 183356 h 188119"/>
                  <a:gd name="connsiteX9" fmla="*/ 1804988 w 2326482"/>
                  <a:gd name="connsiteY9" fmla="*/ 188119 h 188119"/>
                  <a:gd name="connsiteX10" fmla="*/ 1800225 w 2326482"/>
                  <a:gd name="connsiteY10" fmla="*/ 0 h 188119"/>
                  <a:gd name="connsiteX11" fmla="*/ 1888332 w 2326482"/>
                  <a:gd name="connsiteY11" fmla="*/ 0 h 188119"/>
                  <a:gd name="connsiteX12" fmla="*/ 2319338 w 2326482"/>
                  <a:gd name="connsiteY12" fmla="*/ 7144 h 188119"/>
                  <a:gd name="connsiteX13" fmla="*/ 2326482 w 2326482"/>
                  <a:gd name="connsiteY13" fmla="*/ 4763 h 188119"/>
                  <a:gd name="connsiteX14" fmla="*/ 2326482 w 2326482"/>
                  <a:gd name="connsiteY14" fmla="*/ 0 h 188119"/>
                  <a:gd name="connsiteX0" fmla="*/ 0 w 2326482"/>
                  <a:gd name="connsiteY0" fmla="*/ 14288 h 188119"/>
                  <a:gd name="connsiteX1" fmla="*/ 0 w 2326482"/>
                  <a:gd name="connsiteY1" fmla="*/ 14288 h 188119"/>
                  <a:gd name="connsiteX2" fmla="*/ 40482 w 2326482"/>
                  <a:gd name="connsiteY2" fmla="*/ 16669 h 188119"/>
                  <a:gd name="connsiteX3" fmla="*/ 54769 w 2326482"/>
                  <a:gd name="connsiteY3" fmla="*/ 19050 h 188119"/>
                  <a:gd name="connsiteX4" fmla="*/ 83344 w 2326482"/>
                  <a:gd name="connsiteY4" fmla="*/ 21431 h 188119"/>
                  <a:gd name="connsiteX5" fmla="*/ 95250 w 2326482"/>
                  <a:gd name="connsiteY5" fmla="*/ 23813 h 188119"/>
                  <a:gd name="connsiteX6" fmla="*/ 135732 w 2326482"/>
                  <a:gd name="connsiteY6" fmla="*/ 26194 h 188119"/>
                  <a:gd name="connsiteX7" fmla="*/ 666750 w 2326482"/>
                  <a:gd name="connsiteY7" fmla="*/ 16669 h 188119"/>
                  <a:gd name="connsiteX8" fmla="*/ 676275 w 2326482"/>
                  <a:gd name="connsiteY8" fmla="*/ 183356 h 188119"/>
                  <a:gd name="connsiteX9" fmla="*/ 1804988 w 2326482"/>
                  <a:gd name="connsiteY9" fmla="*/ 188119 h 188119"/>
                  <a:gd name="connsiteX10" fmla="*/ 1800225 w 2326482"/>
                  <a:gd name="connsiteY10" fmla="*/ 0 h 188119"/>
                  <a:gd name="connsiteX11" fmla="*/ 1888332 w 2326482"/>
                  <a:gd name="connsiteY11" fmla="*/ 0 h 188119"/>
                  <a:gd name="connsiteX12" fmla="*/ 2147888 w 2326482"/>
                  <a:gd name="connsiteY12" fmla="*/ 2488 h 188119"/>
                  <a:gd name="connsiteX13" fmla="*/ 2319338 w 2326482"/>
                  <a:gd name="connsiteY13" fmla="*/ 7144 h 188119"/>
                  <a:gd name="connsiteX14" fmla="*/ 2326482 w 2326482"/>
                  <a:gd name="connsiteY14" fmla="*/ 4763 h 188119"/>
                  <a:gd name="connsiteX15" fmla="*/ 2326482 w 2326482"/>
                  <a:gd name="connsiteY15" fmla="*/ 0 h 188119"/>
                  <a:gd name="connsiteX0" fmla="*/ 0 w 2326482"/>
                  <a:gd name="connsiteY0" fmla="*/ 14288 h 188119"/>
                  <a:gd name="connsiteX1" fmla="*/ 0 w 2326482"/>
                  <a:gd name="connsiteY1" fmla="*/ 14288 h 188119"/>
                  <a:gd name="connsiteX2" fmla="*/ 40482 w 2326482"/>
                  <a:gd name="connsiteY2" fmla="*/ 16669 h 188119"/>
                  <a:gd name="connsiteX3" fmla="*/ 54769 w 2326482"/>
                  <a:gd name="connsiteY3" fmla="*/ 19050 h 188119"/>
                  <a:gd name="connsiteX4" fmla="*/ 83344 w 2326482"/>
                  <a:gd name="connsiteY4" fmla="*/ 21431 h 188119"/>
                  <a:gd name="connsiteX5" fmla="*/ 95250 w 2326482"/>
                  <a:gd name="connsiteY5" fmla="*/ 23813 h 188119"/>
                  <a:gd name="connsiteX6" fmla="*/ 135732 w 2326482"/>
                  <a:gd name="connsiteY6" fmla="*/ 26194 h 188119"/>
                  <a:gd name="connsiteX7" fmla="*/ 666750 w 2326482"/>
                  <a:gd name="connsiteY7" fmla="*/ 16669 h 188119"/>
                  <a:gd name="connsiteX8" fmla="*/ 676275 w 2326482"/>
                  <a:gd name="connsiteY8" fmla="*/ 183356 h 188119"/>
                  <a:gd name="connsiteX9" fmla="*/ 1804988 w 2326482"/>
                  <a:gd name="connsiteY9" fmla="*/ 188119 h 188119"/>
                  <a:gd name="connsiteX10" fmla="*/ 1800225 w 2326482"/>
                  <a:gd name="connsiteY10" fmla="*/ 0 h 188119"/>
                  <a:gd name="connsiteX11" fmla="*/ 2147888 w 2326482"/>
                  <a:gd name="connsiteY11" fmla="*/ 2488 h 188119"/>
                  <a:gd name="connsiteX12" fmla="*/ 2319338 w 2326482"/>
                  <a:gd name="connsiteY12" fmla="*/ 7144 h 188119"/>
                  <a:gd name="connsiteX13" fmla="*/ 2326482 w 2326482"/>
                  <a:gd name="connsiteY13" fmla="*/ 4763 h 188119"/>
                  <a:gd name="connsiteX14" fmla="*/ 2326482 w 2326482"/>
                  <a:gd name="connsiteY14" fmla="*/ 0 h 188119"/>
                  <a:gd name="connsiteX0" fmla="*/ 0 w 2326482"/>
                  <a:gd name="connsiteY0" fmla="*/ 14288 h 188119"/>
                  <a:gd name="connsiteX1" fmla="*/ 0 w 2326482"/>
                  <a:gd name="connsiteY1" fmla="*/ 14288 h 188119"/>
                  <a:gd name="connsiteX2" fmla="*/ 40482 w 2326482"/>
                  <a:gd name="connsiteY2" fmla="*/ 16669 h 188119"/>
                  <a:gd name="connsiteX3" fmla="*/ 54769 w 2326482"/>
                  <a:gd name="connsiteY3" fmla="*/ 19050 h 188119"/>
                  <a:gd name="connsiteX4" fmla="*/ 83344 w 2326482"/>
                  <a:gd name="connsiteY4" fmla="*/ 21431 h 188119"/>
                  <a:gd name="connsiteX5" fmla="*/ 95250 w 2326482"/>
                  <a:gd name="connsiteY5" fmla="*/ 23813 h 188119"/>
                  <a:gd name="connsiteX6" fmla="*/ 135732 w 2326482"/>
                  <a:gd name="connsiteY6" fmla="*/ 26194 h 188119"/>
                  <a:gd name="connsiteX7" fmla="*/ 666750 w 2326482"/>
                  <a:gd name="connsiteY7" fmla="*/ 16669 h 188119"/>
                  <a:gd name="connsiteX8" fmla="*/ 676275 w 2326482"/>
                  <a:gd name="connsiteY8" fmla="*/ 183356 h 188119"/>
                  <a:gd name="connsiteX9" fmla="*/ 1804988 w 2326482"/>
                  <a:gd name="connsiteY9" fmla="*/ 188119 h 188119"/>
                  <a:gd name="connsiteX10" fmla="*/ 1800225 w 2326482"/>
                  <a:gd name="connsiteY10" fmla="*/ 0 h 188119"/>
                  <a:gd name="connsiteX11" fmla="*/ 2147888 w 2326482"/>
                  <a:gd name="connsiteY11" fmla="*/ 2488 h 188119"/>
                  <a:gd name="connsiteX12" fmla="*/ 2319338 w 2326482"/>
                  <a:gd name="connsiteY12" fmla="*/ 7144 h 188119"/>
                  <a:gd name="connsiteX13" fmla="*/ 2326482 w 2326482"/>
                  <a:gd name="connsiteY13" fmla="*/ 4763 h 188119"/>
                  <a:gd name="connsiteX14" fmla="*/ 2326482 w 2326482"/>
                  <a:gd name="connsiteY14" fmla="*/ 0 h 188119"/>
                  <a:gd name="connsiteX0" fmla="*/ 0 w 2326482"/>
                  <a:gd name="connsiteY0" fmla="*/ 14288 h 188119"/>
                  <a:gd name="connsiteX1" fmla="*/ 0 w 2326482"/>
                  <a:gd name="connsiteY1" fmla="*/ 14288 h 188119"/>
                  <a:gd name="connsiteX2" fmla="*/ 40482 w 2326482"/>
                  <a:gd name="connsiteY2" fmla="*/ 16669 h 188119"/>
                  <a:gd name="connsiteX3" fmla="*/ 54769 w 2326482"/>
                  <a:gd name="connsiteY3" fmla="*/ 19050 h 188119"/>
                  <a:gd name="connsiteX4" fmla="*/ 83344 w 2326482"/>
                  <a:gd name="connsiteY4" fmla="*/ 21431 h 188119"/>
                  <a:gd name="connsiteX5" fmla="*/ 95250 w 2326482"/>
                  <a:gd name="connsiteY5" fmla="*/ 23813 h 188119"/>
                  <a:gd name="connsiteX6" fmla="*/ 135732 w 2326482"/>
                  <a:gd name="connsiteY6" fmla="*/ 26194 h 188119"/>
                  <a:gd name="connsiteX7" fmla="*/ 666750 w 2326482"/>
                  <a:gd name="connsiteY7" fmla="*/ 16669 h 188119"/>
                  <a:gd name="connsiteX8" fmla="*/ 676275 w 2326482"/>
                  <a:gd name="connsiteY8" fmla="*/ 183356 h 188119"/>
                  <a:gd name="connsiteX9" fmla="*/ 1804988 w 2326482"/>
                  <a:gd name="connsiteY9" fmla="*/ 188119 h 188119"/>
                  <a:gd name="connsiteX10" fmla="*/ 1800225 w 2326482"/>
                  <a:gd name="connsiteY10" fmla="*/ 0 h 188119"/>
                  <a:gd name="connsiteX11" fmla="*/ 2319338 w 2326482"/>
                  <a:gd name="connsiteY11" fmla="*/ 7144 h 188119"/>
                  <a:gd name="connsiteX12" fmla="*/ 2326482 w 2326482"/>
                  <a:gd name="connsiteY12" fmla="*/ 4763 h 188119"/>
                  <a:gd name="connsiteX13" fmla="*/ 2326482 w 2326482"/>
                  <a:gd name="connsiteY13" fmla="*/ 0 h 188119"/>
                  <a:gd name="connsiteX0" fmla="*/ 0 w 2326482"/>
                  <a:gd name="connsiteY0" fmla="*/ 14288 h 188119"/>
                  <a:gd name="connsiteX1" fmla="*/ 0 w 2326482"/>
                  <a:gd name="connsiteY1" fmla="*/ 14288 h 188119"/>
                  <a:gd name="connsiteX2" fmla="*/ 40482 w 2326482"/>
                  <a:gd name="connsiteY2" fmla="*/ 16669 h 188119"/>
                  <a:gd name="connsiteX3" fmla="*/ 54769 w 2326482"/>
                  <a:gd name="connsiteY3" fmla="*/ 19050 h 188119"/>
                  <a:gd name="connsiteX4" fmla="*/ 83344 w 2326482"/>
                  <a:gd name="connsiteY4" fmla="*/ 21431 h 188119"/>
                  <a:gd name="connsiteX5" fmla="*/ 95250 w 2326482"/>
                  <a:gd name="connsiteY5" fmla="*/ 23813 h 188119"/>
                  <a:gd name="connsiteX6" fmla="*/ 135732 w 2326482"/>
                  <a:gd name="connsiteY6" fmla="*/ 26194 h 188119"/>
                  <a:gd name="connsiteX7" fmla="*/ 666750 w 2326482"/>
                  <a:gd name="connsiteY7" fmla="*/ 16669 h 188119"/>
                  <a:gd name="connsiteX8" fmla="*/ 676275 w 2326482"/>
                  <a:gd name="connsiteY8" fmla="*/ 183356 h 188119"/>
                  <a:gd name="connsiteX9" fmla="*/ 1804988 w 2326482"/>
                  <a:gd name="connsiteY9" fmla="*/ 188119 h 188119"/>
                  <a:gd name="connsiteX10" fmla="*/ 1800225 w 2326482"/>
                  <a:gd name="connsiteY10" fmla="*/ 0 h 188119"/>
                  <a:gd name="connsiteX11" fmla="*/ 2319338 w 2326482"/>
                  <a:gd name="connsiteY11" fmla="*/ 7144 h 188119"/>
                  <a:gd name="connsiteX12" fmla="*/ 2326482 w 2326482"/>
                  <a:gd name="connsiteY12" fmla="*/ 4763 h 188119"/>
                  <a:gd name="connsiteX0" fmla="*/ 0 w 2326482"/>
                  <a:gd name="connsiteY0" fmla="*/ 9525 h 183356"/>
                  <a:gd name="connsiteX1" fmla="*/ 0 w 2326482"/>
                  <a:gd name="connsiteY1" fmla="*/ 9525 h 183356"/>
                  <a:gd name="connsiteX2" fmla="*/ 40482 w 2326482"/>
                  <a:gd name="connsiteY2" fmla="*/ 11906 h 183356"/>
                  <a:gd name="connsiteX3" fmla="*/ 54769 w 2326482"/>
                  <a:gd name="connsiteY3" fmla="*/ 14287 h 183356"/>
                  <a:gd name="connsiteX4" fmla="*/ 83344 w 2326482"/>
                  <a:gd name="connsiteY4" fmla="*/ 16668 h 183356"/>
                  <a:gd name="connsiteX5" fmla="*/ 95250 w 2326482"/>
                  <a:gd name="connsiteY5" fmla="*/ 19050 h 183356"/>
                  <a:gd name="connsiteX6" fmla="*/ 135732 w 2326482"/>
                  <a:gd name="connsiteY6" fmla="*/ 21431 h 183356"/>
                  <a:gd name="connsiteX7" fmla="*/ 666750 w 2326482"/>
                  <a:gd name="connsiteY7" fmla="*/ 11906 h 183356"/>
                  <a:gd name="connsiteX8" fmla="*/ 676275 w 2326482"/>
                  <a:gd name="connsiteY8" fmla="*/ 178593 h 183356"/>
                  <a:gd name="connsiteX9" fmla="*/ 1804988 w 2326482"/>
                  <a:gd name="connsiteY9" fmla="*/ 183356 h 183356"/>
                  <a:gd name="connsiteX10" fmla="*/ 1800225 w 2326482"/>
                  <a:gd name="connsiteY10" fmla="*/ 7680 h 183356"/>
                  <a:gd name="connsiteX11" fmla="*/ 2319338 w 2326482"/>
                  <a:gd name="connsiteY11" fmla="*/ 2381 h 183356"/>
                  <a:gd name="connsiteX12" fmla="*/ 2326482 w 2326482"/>
                  <a:gd name="connsiteY12" fmla="*/ 0 h 183356"/>
                  <a:gd name="connsiteX0" fmla="*/ 0 w 2319338"/>
                  <a:gd name="connsiteY0" fmla="*/ 7144 h 180975"/>
                  <a:gd name="connsiteX1" fmla="*/ 0 w 2319338"/>
                  <a:gd name="connsiteY1" fmla="*/ 7144 h 180975"/>
                  <a:gd name="connsiteX2" fmla="*/ 40482 w 2319338"/>
                  <a:gd name="connsiteY2" fmla="*/ 9525 h 180975"/>
                  <a:gd name="connsiteX3" fmla="*/ 54769 w 2319338"/>
                  <a:gd name="connsiteY3" fmla="*/ 11906 h 180975"/>
                  <a:gd name="connsiteX4" fmla="*/ 83344 w 2319338"/>
                  <a:gd name="connsiteY4" fmla="*/ 14287 h 180975"/>
                  <a:gd name="connsiteX5" fmla="*/ 95250 w 2319338"/>
                  <a:gd name="connsiteY5" fmla="*/ 16669 h 180975"/>
                  <a:gd name="connsiteX6" fmla="*/ 135732 w 2319338"/>
                  <a:gd name="connsiteY6" fmla="*/ 19050 h 180975"/>
                  <a:gd name="connsiteX7" fmla="*/ 666750 w 2319338"/>
                  <a:gd name="connsiteY7" fmla="*/ 9525 h 180975"/>
                  <a:gd name="connsiteX8" fmla="*/ 676275 w 2319338"/>
                  <a:gd name="connsiteY8" fmla="*/ 176212 h 180975"/>
                  <a:gd name="connsiteX9" fmla="*/ 1804988 w 2319338"/>
                  <a:gd name="connsiteY9" fmla="*/ 180975 h 180975"/>
                  <a:gd name="connsiteX10" fmla="*/ 1800225 w 2319338"/>
                  <a:gd name="connsiteY10" fmla="*/ 5299 h 180975"/>
                  <a:gd name="connsiteX11" fmla="*/ 2319338 w 2319338"/>
                  <a:gd name="connsiteY11" fmla="*/ 0 h 180975"/>
                  <a:gd name="connsiteX0" fmla="*/ 0 w 2319338"/>
                  <a:gd name="connsiteY0" fmla="*/ 7144 h 180975"/>
                  <a:gd name="connsiteX1" fmla="*/ 0 w 2319338"/>
                  <a:gd name="connsiteY1" fmla="*/ 7144 h 180975"/>
                  <a:gd name="connsiteX2" fmla="*/ 40482 w 2319338"/>
                  <a:gd name="connsiteY2" fmla="*/ 9525 h 180975"/>
                  <a:gd name="connsiteX3" fmla="*/ 54769 w 2319338"/>
                  <a:gd name="connsiteY3" fmla="*/ 11906 h 180975"/>
                  <a:gd name="connsiteX4" fmla="*/ 83344 w 2319338"/>
                  <a:gd name="connsiteY4" fmla="*/ 14287 h 180975"/>
                  <a:gd name="connsiteX5" fmla="*/ 95250 w 2319338"/>
                  <a:gd name="connsiteY5" fmla="*/ 16669 h 180975"/>
                  <a:gd name="connsiteX6" fmla="*/ 135732 w 2319338"/>
                  <a:gd name="connsiteY6" fmla="*/ 19050 h 180975"/>
                  <a:gd name="connsiteX7" fmla="*/ 666750 w 2319338"/>
                  <a:gd name="connsiteY7" fmla="*/ 9525 h 180975"/>
                  <a:gd name="connsiteX8" fmla="*/ 676275 w 2319338"/>
                  <a:gd name="connsiteY8" fmla="*/ 176212 h 180975"/>
                  <a:gd name="connsiteX9" fmla="*/ 1804988 w 2319338"/>
                  <a:gd name="connsiteY9" fmla="*/ 180975 h 180975"/>
                  <a:gd name="connsiteX10" fmla="*/ 1800225 w 2319338"/>
                  <a:gd name="connsiteY10" fmla="*/ 5299 h 180975"/>
                  <a:gd name="connsiteX11" fmla="*/ 2319338 w 2319338"/>
                  <a:gd name="connsiteY11" fmla="*/ 0 h 180975"/>
                  <a:gd name="connsiteX0" fmla="*/ 0 w 2319338"/>
                  <a:gd name="connsiteY0" fmla="*/ 7144 h 180975"/>
                  <a:gd name="connsiteX1" fmla="*/ 0 w 2319338"/>
                  <a:gd name="connsiteY1" fmla="*/ 7144 h 180975"/>
                  <a:gd name="connsiteX2" fmla="*/ 40482 w 2319338"/>
                  <a:gd name="connsiteY2" fmla="*/ 9525 h 180975"/>
                  <a:gd name="connsiteX3" fmla="*/ 54769 w 2319338"/>
                  <a:gd name="connsiteY3" fmla="*/ 11906 h 180975"/>
                  <a:gd name="connsiteX4" fmla="*/ 83344 w 2319338"/>
                  <a:gd name="connsiteY4" fmla="*/ 14287 h 180975"/>
                  <a:gd name="connsiteX5" fmla="*/ 95250 w 2319338"/>
                  <a:gd name="connsiteY5" fmla="*/ 16669 h 180975"/>
                  <a:gd name="connsiteX6" fmla="*/ 135732 w 2319338"/>
                  <a:gd name="connsiteY6" fmla="*/ 19050 h 180975"/>
                  <a:gd name="connsiteX7" fmla="*/ 666750 w 2319338"/>
                  <a:gd name="connsiteY7" fmla="*/ 9525 h 180975"/>
                  <a:gd name="connsiteX8" fmla="*/ 676275 w 2319338"/>
                  <a:gd name="connsiteY8" fmla="*/ 176212 h 180975"/>
                  <a:gd name="connsiteX9" fmla="*/ 1804988 w 2319338"/>
                  <a:gd name="connsiteY9" fmla="*/ 180975 h 180975"/>
                  <a:gd name="connsiteX10" fmla="*/ 1800225 w 2319338"/>
                  <a:gd name="connsiteY10" fmla="*/ 5299 h 180975"/>
                  <a:gd name="connsiteX11" fmla="*/ 2319338 w 2319338"/>
                  <a:gd name="connsiteY11" fmla="*/ 0 h 180975"/>
                  <a:gd name="connsiteX0" fmla="*/ 0 w 2319338"/>
                  <a:gd name="connsiteY0" fmla="*/ 7969 h 181800"/>
                  <a:gd name="connsiteX1" fmla="*/ 0 w 2319338"/>
                  <a:gd name="connsiteY1" fmla="*/ 7969 h 181800"/>
                  <a:gd name="connsiteX2" fmla="*/ 40482 w 2319338"/>
                  <a:gd name="connsiteY2" fmla="*/ 10350 h 181800"/>
                  <a:gd name="connsiteX3" fmla="*/ 54769 w 2319338"/>
                  <a:gd name="connsiteY3" fmla="*/ 12731 h 181800"/>
                  <a:gd name="connsiteX4" fmla="*/ 83344 w 2319338"/>
                  <a:gd name="connsiteY4" fmla="*/ 15112 h 181800"/>
                  <a:gd name="connsiteX5" fmla="*/ 95250 w 2319338"/>
                  <a:gd name="connsiteY5" fmla="*/ 17494 h 181800"/>
                  <a:gd name="connsiteX6" fmla="*/ 666750 w 2319338"/>
                  <a:gd name="connsiteY6" fmla="*/ 10350 h 181800"/>
                  <a:gd name="connsiteX7" fmla="*/ 676275 w 2319338"/>
                  <a:gd name="connsiteY7" fmla="*/ 177037 h 181800"/>
                  <a:gd name="connsiteX8" fmla="*/ 1804988 w 2319338"/>
                  <a:gd name="connsiteY8" fmla="*/ 181800 h 181800"/>
                  <a:gd name="connsiteX9" fmla="*/ 1800225 w 2319338"/>
                  <a:gd name="connsiteY9" fmla="*/ 6124 h 181800"/>
                  <a:gd name="connsiteX10" fmla="*/ 2319338 w 2319338"/>
                  <a:gd name="connsiteY10" fmla="*/ 825 h 181800"/>
                  <a:gd name="connsiteX0" fmla="*/ 0 w 2319338"/>
                  <a:gd name="connsiteY0" fmla="*/ 8566 h 182397"/>
                  <a:gd name="connsiteX1" fmla="*/ 0 w 2319338"/>
                  <a:gd name="connsiteY1" fmla="*/ 8566 h 182397"/>
                  <a:gd name="connsiteX2" fmla="*/ 40482 w 2319338"/>
                  <a:gd name="connsiteY2" fmla="*/ 10947 h 182397"/>
                  <a:gd name="connsiteX3" fmla="*/ 54769 w 2319338"/>
                  <a:gd name="connsiteY3" fmla="*/ 13328 h 182397"/>
                  <a:gd name="connsiteX4" fmla="*/ 83344 w 2319338"/>
                  <a:gd name="connsiteY4" fmla="*/ 15709 h 182397"/>
                  <a:gd name="connsiteX5" fmla="*/ 666750 w 2319338"/>
                  <a:gd name="connsiteY5" fmla="*/ 10947 h 182397"/>
                  <a:gd name="connsiteX6" fmla="*/ 676275 w 2319338"/>
                  <a:gd name="connsiteY6" fmla="*/ 177634 h 182397"/>
                  <a:gd name="connsiteX7" fmla="*/ 1804988 w 2319338"/>
                  <a:gd name="connsiteY7" fmla="*/ 182397 h 182397"/>
                  <a:gd name="connsiteX8" fmla="*/ 1800225 w 2319338"/>
                  <a:gd name="connsiteY8" fmla="*/ 6721 h 182397"/>
                  <a:gd name="connsiteX9" fmla="*/ 2319338 w 2319338"/>
                  <a:gd name="connsiteY9" fmla="*/ 1422 h 182397"/>
                  <a:gd name="connsiteX0" fmla="*/ 0 w 2319338"/>
                  <a:gd name="connsiteY0" fmla="*/ 9201 h 183032"/>
                  <a:gd name="connsiteX1" fmla="*/ 0 w 2319338"/>
                  <a:gd name="connsiteY1" fmla="*/ 9201 h 183032"/>
                  <a:gd name="connsiteX2" fmla="*/ 40482 w 2319338"/>
                  <a:gd name="connsiteY2" fmla="*/ 11582 h 183032"/>
                  <a:gd name="connsiteX3" fmla="*/ 54769 w 2319338"/>
                  <a:gd name="connsiteY3" fmla="*/ 13963 h 183032"/>
                  <a:gd name="connsiteX4" fmla="*/ 666750 w 2319338"/>
                  <a:gd name="connsiteY4" fmla="*/ 11582 h 183032"/>
                  <a:gd name="connsiteX5" fmla="*/ 676275 w 2319338"/>
                  <a:gd name="connsiteY5" fmla="*/ 178269 h 183032"/>
                  <a:gd name="connsiteX6" fmla="*/ 1804988 w 2319338"/>
                  <a:gd name="connsiteY6" fmla="*/ 183032 h 183032"/>
                  <a:gd name="connsiteX7" fmla="*/ 1800225 w 2319338"/>
                  <a:gd name="connsiteY7" fmla="*/ 7356 h 183032"/>
                  <a:gd name="connsiteX8" fmla="*/ 2319338 w 2319338"/>
                  <a:gd name="connsiteY8" fmla="*/ 2057 h 183032"/>
                  <a:gd name="connsiteX0" fmla="*/ 17918 w 2337256"/>
                  <a:gd name="connsiteY0" fmla="*/ 9878 h 183709"/>
                  <a:gd name="connsiteX1" fmla="*/ 17918 w 2337256"/>
                  <a:gd name="connsiteY1" fmla="*/ 9878 h 183709"/>
                  <a:gd name="connsiteX2" fmla="*/ 58400 w 2337256"/>
                  <a:gd name="connsiteY2" fmla="*/ 12259 h 183709"/>
                  <a:gd name="connsiteX3" fmla="*/ 684668 w 2337256"/>
                  <a:gd name="connsiteY3" fmla="*/ 12259 h 183709"/>
                  <a:gd name="connsiteX4" fmla="*/ 694193 w 2337256"/>
                  <a:gd name="connsiteY4" fmla="*/ 178946 h 183709"/>
                  <a:gd name="connsiteX5" fmla="*/ 1822906 w 2337256"/>
                  <a:gd name="connsiteY5" fmla="*/ 183709 h 183709"/>
                  <a:gd name="connsiteX6" fmla="*/ 1818143 w 2337256"/>
                  <a:gd name="connsiteY6" fmla="*/ 8033 h 183709"/>
                  <a:gd name="connsiteX7" fmla="*/ 2337256 w 2337256"/>
                  <a:gd name="connsiteY7" fmla="*/ 2734 h 183709"/>
                  <a:gd name="connsiteX0" fmla="*/ 0 w 2319338"/>
                  <a:gd name="connsiteY0" fmla="*/ 10695 h 184526"/>
                  <a:gd name="connsiteX1" fmla="*/ 0 w 2319338"/>
                  <a:gd name="connsiteY1" fmla="*/ 10695 h 184526"/>
                  <a:gd name="connsiteX2" fmla="*/ 666750 w 2319338"/>
                  <a:gd name="connsiteY2" fmla="*/ 13076 h 184526"/>
                  <a:gd name="connsiteX3" fmla="*/ 676275 w 2319338"/>
                  <a:gd name="connsiteY3" fmla="*/ 179763 h 184526"/>
                  <a:gd name="connsiteX4" fmla="*/ 1804988 w 2319338"/>
                  <a:gd name="connsiteY4" fmla="*/ 184526 h 184526"/>
                  <a:gd name="connsiteX5" fmla="*/ 1800225 w 2319338"/>
                  <a:gd name="connsiteY5" fmla="*/ 8850 h 184526"/>
                  <a:gd name="connsiteX6" fmla="*/ 2319338 w 2319338"/>
                  <a:gd name="connsiteY6" fmla="*/ 3551 h 184526"/>
                  <a:gd name="connsiteX0" fmla="*/ 0 w 2319338"/>
                  <a:gd name="connsiteY0" fmla="*/ 11373 h 185204"/>
                  <a:gd name="connsiteX1" fmla="*/ 0 w 2319338"/>
                  <a:gd name="connsiteY1" fmla="*/ 11373 h 185204"/>
                  <a:gd name="connsiteX2" fmla="*/ 109538 w 2319338"/>
                  <a:gd name="connsiteY2" fmla="*/ 9530 h 185204"/>
                  <a:gd name="connsiteX3" fmla="*/ 666750 w 2319338"/>
                  <a:gd name="connsiteY3" fmla="*/ 13754 h 185204"/>
                  <a:gd name="connsiteX4" fmla="*/ 676275 w 2319338"/>
                  <a:gd name="connsiteY4" fmla="*/ 180441 h 185204"/>
                  <a:gd name="connsiteX5" fmla="*/ 1804988 w 2319338"/>
                  <a:gd name="connsiteY5" fmla="*/ 185204 h 185204"/>
                  <a:gd name="connsiteX6" fmla="*/ 1800225 w 2319338"/>
                  <a:gd name="connsiteY6" fmla="*/ 9528 h 185204"/>
                  <a:gd name="connsiteX7" fmla="*/ 2319338 w 2319338"/>
                  <a:gd name="connsiteY7" fmla="*/ 4229 h 185204"/>
                  <a:gd name="connsiteX0" fmla="*/ 0 w 2319338"/>
                  <a:gd name="connsiteY0" fmla="*/ 11373 h 185204"/>
                  <a:gd name="connsiteX1" fmla="*/ 0 w 2319338"/>
                  <a:gd name="connsiteY1" fmla="*/ 11373 h 185204"/>
                  <a:gd name="connsiteX2" fmla="*/ 109538 w 2319338"/>
                  <a:gd name="connsiteY2" fmla="*/ 9530 h 185204"/>
                  <a:gd name="connsiteX3" fmla="*/ 666750 w 2319338"/>
                  <a:gd name="connsiteY3" fmla="*/ 13754 h 185204"/>
                  <a:gd name="connsiteX4" fmla="*/ 676275 w 2319338"/>
                  <a:gd name="connsiteY4" fmla="*/ 180441 h 185204"/>
                  <a:gd name="connsiteX5" fmla="*/ 1804988 w 2319338"/>
                  <a:gd name="connsiteY5" fmla="*/ 185204 h 185204"/>
                  <a:gd name="connsiteX6" fmla="*/ 1800225 w 2319338"/>
                  <a:gd name="connsiteY6" fmla="*/ 9528 h 185204"/>
                  <a:gd name="connsiteX7" fmla="*/ 2319338 w 2319338"/>
                  <a:gd name="connsiteY7" fmla="*/ 4229 h 185204"/>
                  <a:gd name="connsiteX0" fmla="*/ 0 w 2319338"/>
                  <a:gd name="connsiteY0" fmla="*/ 17161 h 190992"/>
                  <a:gd name="connsiteX1" fmla="*/ 0 w 2319338"/>
                  <a:gd name="connsiteY1" fmla="*/ 17161 h 190992"/>
                  <a:gd name="connsiteX2" fmla="*/ 109538 w 2319338"/>
                  <a:gd name="connsiteY2" fmla="*/ 15318 h 190992"/>
                  <a:gd name="connsiteX3" fmla="*/ 497682 w 2319338"/>
                  <a:gd name="connsiteY3" fmla="*/ 2875 h 190992"/>
                  <a:gd name="connsiteX4" fmla="*/ 666750 w 2319338"/>
                  <a:gd name="connsiteY4" fmla="*/ 19542 h 190992"/>
                  <a:gd name="connsiteX5" fmla="*/ 676275 w 2319338"/>
                  <a:gd name="connsiteY5" fmla="*/ 186229 h 190992"/>
                  <a:gd name="connsiteX6" fmla="*/ 1804988 w 2319338"/>
                  <a:gd name="connsiteY6" fmla="*/ 190992 h 190992"/>
                  <a:gd name="connsiteX7" fmla="*/ 1800225 w 2319338"/>
                  <a:gd name="connsiteY7" fmla="*/ 15316 h 190992"/>
                  <a:gd name="connsiteX8" fmla="*/ 2319338 w 2319338"/>
                  <a:gd name="connsiteY8" fmla="*/ 10017 h 190992"/>
                  <a:gd name="connsiteX0" fmla="*/ 0 w 2319338"/>
                  <a:gd name="connsiteY0" fmla="*/ 11374 h 185205"/>
                  <a:gd name="connsiteX1" fmla="*/ 0 w 2319338"/>
                  <a:gd name="connsiteY1" fmla="*/ 11374 h 185205"/>
                  <a:gd name="connsiteX2" fmla="*/ 109538 w 2319338"/>
                  <a:gd name="connsiteY2" fmla="*/ 9531 h 185205"/>
                  <a:gd name="connsiteX3" fmla="*/ 666750 w 2319338"/>
                  <a:gd name="connsiteY3" fmla="*/ 13755 h 185205"/>
                  <a:gd name="connsiteX4" fmla="*/ 676275 w 2319338"/>
                  <a:gd name="connsiteY4" fmla="*/ 180442 h 185205"/>
                  <a:gd name="connsiteX5" fmla="*/ 1804988 w 2319338"/>
                  <a:gd name="connsiteY5" fmla="*/ 185205 h 185205"/>
                  <a:gd name="connsiteX6" fmla="*/ 1800225 w 2319338"/>
                  <a:gd name="connsiteY6" fmla="*/ 9529 h 185205"/>
                  <a:gd name="connsiteX7" fmla="*/ 2319338 w 2319338"/>
                  <a:gd name="connsiteY7" fmla="*/ 4230 h 185205"/>
                  <a:gd name="connsiteX0" fmla="*/ 0 w 2319338"/>
                  <a:gd name="connsiteY0" fmla="*/ 10696 h 184527"/>
                  <a:gd name="connsiteX1" fmla="*/ 0 w 2319338"/>
                  <a:gd name="connsiteY1" fmla="*/ 10696 h 184527"/>
                  <a:gd name="connsiteX2" fmla="*/ 666750 w 2319338"/>
                  <a:gd name="connsiteY2" fmla="*/ 13077 h 184527"/>
                  <a:gd name="connsiteX3" fmla="*/ 676275 w 2319338"/>
                  <a:gd name="connsiteY3" fmla="*/ 179764 h 184527"/>
                  <a:gd name="connsiteX4" fmla="*/ 1804988 w 2319338"/>
                  <a:gd name="connsiteY4" fmla="*/ 184527 h 184527"/>
                  <a:gd name="connsiteX5" fmla="*/ 1800225 w 2319338"/>
                  <a:gd name="connsiteY5" fmla="*/ 8851 h 184527"/>
                  <a:gd name="connsiteX6" fmla="*/ 2319338 w 2319338"/>
                  <a:gd name="connsiteY6" fmla="*/ 3552 h 184527"/>
                  <a:gd name="connsiteX0" fmla="*/ 0 w 2319338"/>
                  <a:gd name="connsiteY0" fmla="*/ 10508 h 184339"/>
                  <a:gd name="connsiteX1" fmla="*/ 0 w 2319338"/>
                  <a:gd name="connsiteY1" fmla="*/ 10508 h 184339"/>
                  <a:gd name="connsiteX2" fmla="*/ 666750 w 2319338"/>
                  <a:gd name="connsiteY2" fmla="*/ 12889 h 184339"/>
                  <a:gd name="connsiteX3" fmla="*/ 676275 w 2319338"/>
                  <a:gd name="connsiteY3" fmla="*/ 179576 h 184339"/>
                  <a:gd name="connsiteX4" fmla="*/ 1804988 w 2319338"/>
                  <a:gd name="connsiteY4" fmla="*/ 184339 h 184339"/>
                  <a:gd name="connsiteX5" fmla="*/ 1800225 w 2319338"/>
                  <a:gd name="connsiteY5" fmla="*/ 8663 h 184339"/>
                  <a:gd name="connsiteX6" fmla="*/ 2319338 w 2319338"/>
                  <a:gd name="connsiteY6" fmla="*/ 3364 h 184339"/>
                  <a:gd name="connsiteX0" fmla="*/ 0 w 2319338"/>
                  <a:gd name="connsiteY0" fmla="*/ 7144 h 180975"/>
                  <a:gd name="connsiteX1" fmla="*/ 0 w 2319338"/>
                  <a:gd name="connsiteY1" fmla="*/ 7144 h 180975"/>
                  <a:gd name="connsiteX2" fmla="*/ 676275 w 2319338"/>
                  <a:gd name="connsiteY2" fmla="*/ 176212 h 180975"/>
                  <a:gd name="connsiteX3" fmla="*/ 1804988 w 2319338"/>
                  <a:gd name="connsiteY3" fmla="*/ 180975 h 180975"/>
                  <a:gd name="connsiteX4" fmla="*/ 1800225 w 2319338"/>
                  <a:gd name="connsiteY4" fmla="*/ 5299 h 180975"/>
                  <a:gd name="connsiteX5" fmla="*/ 2319338 w 2319338"/>
                  <a:gd name="connsiteY5" fmla="*/ 0 h 180975"/>
                  <a:gd name="connsiteX0" fmla="*/ 0 w 2319338"/>
                  <a:gd name="connsiteY0" fmla="*/ 7144 h 180975"/>
                  <a:gd name="connsiteX1" fmla="*/ 0 w 2319338"/>
                  <a:gd name="connsiteY1" fmla="*/ 7144 h 180975"/>
                  <a:gd name="connsiteX2" fmla="*/ 390525 w 2319338"/>
                  <a:gd name="connsiteY2" fmla="*/ 122266 h 180975"/>
                  <a:gd name="connsiteX3" fmla="*/ 676275 w 2319338"/>
                  <a:gd name="connsiteY3" fmla="*/ 176212 h 180975"/>
                  <a:gd name="connsiteX4" fmla="*/ 1804988 w 2319338"/>
                  <a:gd name="connsiteY4" fmla="*/ 180975 h 180975"/>
                  <a:gd name="connsiteX5" fmla="*/ 1800225 w 2319338"/>
                  <a:gd name="connsiteY5" fmla="*/ 5299 h 180975"/>
                  <a:gd name="connsiteX6" fmla="*/ 2319338 w 2319338"/>
                  <a:gd name="connsiteY6" fmla="*/ 0 h 180975"/>
                  <a:gd name="connsiteX0" fmla="*/ 0 w 2319338"/>
                  <a:gd name="connsiteY0" fmla="*/ 7144 h 180975"/>
                  <a:gd name="connsiteX1" fmla="*/ 0 w 2319338"/>
                  <a:gd name="connsiteY1" fmla="*/ 7144 h 180975"/>
                  <a:gd name="connsiteX2" fmla="*/ 664369 w 2319338"/>
                  <a:gd name="connsiteY2" fmla="*/ 15254 h 180975"/>
                  <a:gd name="connsiteX3" fmla="*/ 676275 w 2319338"/>
                  <a:gd name="connsiteY3" fmla="*/ 176212 h 180975"/>
                  <a:gd name="connsiteX4" fmla="*/ 1804988 w 2319338"/>
                  <a:gd name="connsiteY4" fmla="*/ 180975 h 180975"/>
                  <a:gd name="connsiteX5" fmla="*/ 1800225 w 2319338"/>
                  <a:gd name="connsiteY5" fmla="*/ 5299 h 180975"/>
                  <a:gd name="connsiteX6" fmla="*/ 2319338 w 2319338"/>
                  <a:gd name="connsiteY6" fmla="*/ 0 h 180975"/>
                  <a:gd name="connsiteX0" fmla="*/ 0 w 2319338"/>
                  <a:gd name="connsiteY0" fmla="*/ 7144 h 180975"/>
                  <a:gd name="connsiteX1" fmla="*/ 0 w 2319338"/>
                  <a:gd name="connsiteY1" fmla="*/ 7144 h 180975"/>
                  <a:gd name="connsiteX2" fmla="*/ 664369 w 2319338"/>
                  <a:gd name="connsiteY2" fmla="*/ 15254 h 180975"/>
                  <a:gd name="connsiteX3" fmla="*/ 676275 w 2319338"/>
                  <a:gd name="connsiteY3" fmla="*/ 176212 h 180975"/>
                  <a:gd name="connsiteX4" fmla="*/ 1804988 w 2319338"/>
                  <a:gd name="connsiteY4" fmla="*/ 180975 h 180975"/>
                  <a:gd name="connsiteX5" fmla="*/ 1800225 w 2319338"/>
                  <a:gd name="connsiteY5" fmla="*/ 5299 h 180975"/>
                  <a:gd name="connsiteX6" fmla="*/ 2319338 w 2319338"/>
                  <a:gd name="connsiteY6" fmla="*/ 0 h 180975"/>
                  <a:gd name="connsiteX0" fmla="*/ 0 w 2319338"/>
                  <a:gd name="connsiteY0" fmla="*/ 7144 h 180975"/>
                  <a:gd name="connsiteX1" fmla="*/ 0 w 2319338"/>
                  <a:gd name="connsiteY1" fmla="*/ 7144 h 180975"/>
                  <a:gd name="connsiteX2" fmla="*/ 664369 w 2319338"/>
                  <a:gd name="connsiteY2" fmla="*/ 15254 h 180975"/>
                  <a:gd name="connsiteX3" fmla="*/ 676275 w 2319338"/>
                  <a:gd name="connsiteY3" fmla="*/ 176212 h 180975"/>
                  <a:gd name="connsiteX4" fmla="*/ 1804988 w 2319338"/>
                  <a:gd name="connsiteY4" fmla="*/ 180975 h 180975"/>
                  <a:gd name="connsiteX5" fmla="*/ 1800225 w 2319338"/>
                  <a:gd name="connsiteY5" fmla="*/ 5299 h 180975"/>
                  <a:gd name="connsiteX6" fmla="*/ 2319338 w 2319338"/>
                  <a:gd name="connsiteY6" fmla="*/ 0 h 180975"/>
                  <a:gd name="connsiteX0" fmla="*/ 0 w 2319338"/>
                  <a:gd name="connsiteY0" fmla="*/ 7144 h 180975"/>
                  <a:gd name="connsiteX1" fmla="*/ 0 w 2319338"/>
                  <a:gd name="connsiteY1" fmla="*/ 7144 h 180975"/>
                  <a:gd name="connsiteX2" fmla="*/ 664369 w 2319338"/>
                  <a:gd name="connsiteY2" fmla="*/ 15254 h 180975"/>
                  <a:gd name="connsiteX3" fmla="*/ 669131 w 2319338"/>
                  <a:gd name="connsiteY3" fmla="*/ 173724 h 180975"/>
                  <a:gd name="connsiteX4" fmla="*/ 1804988 w 2319338"/>
                  <a:gd name="connsiteY4" fmla="*/ 180975 h 180975"/>
                  <a:gd name="connsiteX5" fmla="*/ 1800225 w 2319338"/>
                  <a:gd name="connsiteY5" fmla="*/ 5299 h 180975"/>
                  <a:gd name="connsiteX6" fmla="*/ 2319338 w 2319338"/>
                  <a:gd name="connsiteY6" fmla="*/ 0 h 180975"/>
                  <a:gd name="connsiteX0" fmla="*/ 0 w 2319338"/>
                  <a:gd name="connsiteY0" fmla="*/ 7144 h 180975"/>
                  <a:gd name="connsiteX1" fmla="*/ 2385 w 2319338"/>
                  <a:gd name="connsiteY1" fmla="*/ 16667 h 180975"/>
                  <a:gd name="connsiteX2" fmla="*/ 664369 w 2319338"/>
                  <a:gd name="connsiteY2" fmla="*/ 15254 h 180975"/>
                  <a:gd name="connsiteX3" fmla="*/ 669131 w 2319338"/>
                  <a:gd name="connsiteY3" fmla="*/ 173724 h 180975"/>
                  <a:gd name="connsiteX4" fmla="*/ 1804988 w 2319338"/>
                  <a:gd name="connsiteY4" fmla="*/ 180975 h 180975"/>
                  <a:gd name="connsiteX5" fmla="*/ 1800225 w 2319338"/>
                  <a:gd name="connsiteY5" fmla="*/ 5299 h 180975"/>
                  <a:gd name="connsiteX6" fmla="*/ 2319338 w 2319338"/>
                  <a:gd name="connsiteY6" fmla="*/ 0 h 180975"/>
                  <a:gd name="connsiteX0" fmla="*/ 0 w 2319338"/>
                  <a:gd name="connsiteY0" fmla="*/ 7144 h 180975"/>
                  <a:gd name="connsiteX1" fmla="*/ 664369 w 2319338"/>
                  <a:gd name="connsiteY1" fmla="*/ 15254 h 180975"/>
                  <a:gd name="connsiteX2" fmla="*/ 669131 w 2319338"/>
                  <a:gd name="connsiteY2" fmla="*/ 173724 h 180975"/>
                  <a:gd name="connsiteX3" fmla="*/ 1804988 w 2319338"/>
                  <a:gd name="connsiteY3" fmla="*/ 180975 h 180975"/>
                  <a:gd name="connsiteX4" fmla="*/ 1800225 w 2319338"/>
                  <a:gd name="connsiteY4" fmla="*/ 5299 h 180975"/>
                  <a:gd name="connsiteX5" fmla="*/ 2319338 w 2319338"/>
                  <a:gd name="connsiteY5" fmla="*/ 0 h 180975"/>
                  <a:gd name="connsiteX0" fmla="*/ 0 w 2321723"/>
                  <a:gd name="connsiteY0" fmla="*/ 14285 h 180975"/>
                  <a:gd name="connsiteX1" fmla="*/ 666754 w 2321723"/>
                  <a:gd name="connsiteY1" fmla="*/ 15254 h 180975"/>
                  <a:gd name="connsiteX2" fmla="*/ 671516 w 2321723"/>
                  <a:gd name="connsiteY2" fmla="*/ 173724 h 180975"/>
                  <a:gd name="connsiteX3" fmla="*/ 1807373 w 2321723"/>
                  <a:gd name="connsiteY3" fmla="*/ 180975 h 180975"/>
                  <a:gd name="connsiteX4" fmla="*/ 1802610 w 2321723"/>
                  <a:gd name="connsiteY4" fmla="*/ 5299 h 180975"/>
                  <a:gd name="connsiteX5" fmla="*/ 2321723 w 2321723"/>
                  <a:gd name="connsiteY5" fmla="*/ 0 h 180975"/>
                  <a:gd name="connsiteX0" fmla="*/ 0 w 2321723"/>
                  <a:gd name="connsiteY0" fmla="*/ 9523 h 176213"/>
                  <a:gd name="connsiteX1" fmla="*/ 666754 w 2321723"/>
                  <a:gd name="connsiteY1" fmla="*/ 10492 h 176213"/>
                  <a:gd name="connsiteX2" fmla="*/ 671516 w 2321723"/>
                  <a:gd name="connsiteY2" fmla="*/ 168962 h 176213"/>
                  <a:gd name="connsiteX3" fmla="*/ 1807373 w 2321723"/>
                  <a:gd name="connsiteY3" fmla="*/ 176213 h 176213"/>
                  <a:gd name="connsiteX4" fmla="*/ 1802610 w 2321723"/>
                  <a:gd name="connsiteY4" fmla="*/ 537 h 176213"/>
                  <a:gd name="connsiteX5" fmla="*/ 2321723 w 2321723"/>
                  <a:gd name="connsiteY5" fmla="*/ 0 h 176213"/>
                  <a:gd name="connsiteX0" fmla="*/ 0 w 2321723"/>
                  <a:gd name="connsiteY0" fmla="*/ 9523 h 176213"/>
                  <a:gd name="connsiteX1" fmla="*/ 666754 w 2321723"/>
                  <a:gd name="connsiteY1" fmla="*/ 10492 h 176213"/>
                  <a:gd name="connsiteX2" fmla="*/ 671516 w 2321723"/>
                  <a:gd name="connsiteY2" fmla="*/ 168962 h 176213"/>
                  <a:gd name="connsiteX3" fmla="*/ 1807373 w 2321723"/>
                  <a:gd name="connsiteY3" fmla="*/ 176213 h 176213"/>
                  <a:gd name="connsiteX4" fmla="*/ 1807381 w 2321723"/>
                  <a:gd name="connsiteY4" fmla="*/ 537 h 176213"/>
                  <a:gd name="connsiteX5" fmla="*/ 2321723 w 2321723"/>
                  <a:gd name="connsiteY5" fmla="*/ 0 h 176213"/>
                  <a:gd name="connsiteX0" fmla="*/ 0 w 2321723"/>
                  <a:gd name="connsiteY0" fmla="*/ 9523 h 176213"/>
                  <a:gd name="connsiteX1" fmla="*/ 666754 w 2321723"/>
                  <a:gd name="connsiteY1" fmla="*/ 10492 h 176213"/>
                  <a:gd name="connsiteX2" fmla="*/ 671516 w 2321723"/>
                  <a:gd name="connsiteY2" fmla="*/ 173724 h 176213"/>
                  <a:gd name="connsiteX3" fmla="*/ 1807373 w 2321723"/>
                  <a:gd name="connsiteY3" fmla="*/ 176213 h 176213"/>
                  <a:gd name="connsiteX4" fmla="*/ 1807381 w 2321723"/>
                  <a:gd name="connsiteY4" fmla="*/ 537 h 176213"/>
                  <a:gd name="connsiteX5" fmla="*/ 2321723 w 2321723"/>
                  <a:gd name="connsiteY5" fmla="*/ 0 h 176213"/>
                  <a:gd name="connsiteX0" fmla="*/ 0 w 2321723"/>
                  <a:gd name="connsiteY0" fmla="*/ 9523 h 176213"/>
                  <a:gd name="connsiteX1" fmla="*/ 666754 w 2321723"/>
                  <a:gd name="connsiteY1" fmla="*/ 10492 h 176213"/>
                  <a:gd name="connsiteX2" fmla="*/ 671516 w 2321723"/>
                  <a:gd name="connsiteY2" fmla="*/ 176104 h 176213"/>
                  <a:gd name="connsiteX3" fmla="*/ 1807373 w 2321723"/>
                  <a:gd name="connsiteY3" fmla="*/ 176213 h 176213"/>
                  <a:gd name="connsiteX4" fmla="*/ 1807381 w 2321723"/>
                  <a:gd name="connsiteY4" fmla="*/ 537 h 176213"/>
                  <a:gd name="connsiteX5" fmla="*/ 2321723 w 2321723"/>
                  <a:gd name="connsiteY5" fmla="*/ 0 h 176213"/>
                  <a:gd name="connsiteX0" fmla="*/ 0 w 2321723"/>
                  <a:gd name="connsiteY0" fmla="*/ 9523 h 176213"/>
                  <a:gd name="connsiteX1" fmla="*/ 666754 w 2321723"/>
                  <a:gd name="connsiteY1" fmla="*/ 10492 h 176213"/>
                  <a:gd name="connsiteX2" fmla="*/ 671516 w 2321723"/>
                  <a:gd name="connsiteY2" fmla="*/ 176104 h 176213"/>
                  <a:gd name="connsiteX3" fmla="*/ 1807373 w 2321723"/>
                  <a:gd name="connsiteY3" fmla="*/ 176213 h 176213"/>
                  <a:gd name="connsiteX4" fmla="*/ 1807381 w 2321723"/>
                  <a:gd name="connsiteY4" fmla="*/ 5533 h 176213"/>
                  <a:gd name="connsiteX5" fmla="*/ 2321723 w 2321723"/>
                  <a:gd name="connsiteY5" fmla="*/ 0 h 176213"/>
                  <a:gd name="connsiteX0" fmla="*/ 0 w 2324108"/>
                  <a:gd name="connsiteY0" fmla="*/ 7858 h 174548"/>
                  <a:gd name="connsiteX1" fmla="*/ 666754 w 2324108"/>
                  <a:gd name="connsiteY1" fmla="*/ 8827 h 174548"/>
                  <a:gd name="connsiteX2" fmla="*/ 671516 w 2324108"/>
                  <a:gd name="connsiteY2" fmla="*/ 174439 h 174548"/>
                  <a:gd name="connsiteX3" fmla="*/ 1807373 w 2324108"/>
                  <a:gd name="connsiteY3" fmla="*/ 174548 h 174548"/>
                  <a:gd name="connsiteX4" fmla="*/ 1807381 w 2324108"/>
                  <a:gd name="connsiteY4" fmla="*/ 3868 h 174548"/>
                  <a:gd name="connsiteX5" fmla="*/ 2324108 w 2324108"/>
                  <a:gd name="connsiteY5" fmla="*/ 0 h 174548"/>
                  <a:gd name="connsiteX0" fmla="*/ 0 w 2324108"/>
                  <a:gd name="connsiteY0" fmla="*/ 6193 h 172883"/>
                  <a:gd name="connsiteX1" fmla="*/ 666754 w 2324108"/>
                  <a:gd name="connsiteY1" fmla="*/ 7162 h 172883"/>
                  <a:gd name="connsiteX2" fmla="*/ 671516 w 2324108"/>
                  <a:gd name="connsiteY2" fmla="*/ 172774 h 172883"/>
                  <a:gd name="connsiteX3" fmla="*/ 1807373 w 2324108"/>
                  <a:gd name="connsiteY3" fmla="*/ 172883 h 172883"/>
                  <a:gd name="connsiteX4" fmla="*/ 1807381 w 2324108"/>
                  <a:gd name="connsiteY4" fmla="*/ 2203 h 172883"/>
                  <a:gd name="connsiteX5" fmla="*/ 2324108 w 2324108"/>
                  <a:gd name="connsiteY5" fmla="*/ 0 h 172883"/>
                  <a:gd name="connsiteX0" fmla="*/ 0 w 2324108"/>
                  <a:gd name="connsiteY0" fmla="*/ 6193 h 172883"/>
                  <a:gd name="connsiteX1" fmla="*/ 666754 w 2324108"/>
                  <a:gd name="connsiteY1" fmla="*/ 7162 h 172883"/>
                  <a:gd name="connsiteX2" fmla="*/ 671516 w 2324108"/>
                  <a:gd name="connsiteY2" fmla="*/ 172774 h 172883"/>
                  <a:gd name="connsiteX3" fmla="*/ 1807373 w 2324108"/>
                  <a:gd name="connsiteY3" fmla="*/ 172883 h 172883"/>
                  <a:gd name="connsiteX4" fmla="*/ 1807381 w 2324108"/>
                  <a:gd name="connsiteY4" fmla="*/ 4423 h 172883"/>
                  <a:gd name="connsiteX5" fmla="*/ 2324108 w 2324108"/>
                  <a:gd name="connsiteY5" fmla="*/ 0 h 172883"/>
                  <a:gd name="connsiteX0" fmla="*/ 0 w 2320927"/>
                  <a:gd name="connsiteY0" fmla="*/ 1770 h 168460"/>
                  <a:gd name="connsiteX1" fmla="*/ 666754 w 2320927"/>
                  <a:gd name="connsiteY1" fmla="*/ 2739 h 168460"/>
                  <a:gd name="connsiteX2" fmla="*/ 671516 w 2320927"/>
                  <a:gd name="connsiteY2" fmla="*/ 168351 h 168460"/>
                  <a:gd name="connsiteX3" fmla="*/ 1807373 w 2320927"/>
                  <a:gd name="connsiteY3" fmla="*/ 168460 h 168460"/>
                  <a:gd name="connsiteX4" fmla="*/ 1807381 w 2320927"/>
                  <a:gd name="connsiteY4" fmla="*/ 0 h 168460"/>
                  <a:gd name="connsiteX5" fmla="*/ 2320927 w 2320927"/>
                  <a:gd name="connsiteY5" fmla="*/ 2237 h 168460"/>
                  <a:gd name="connsiteX0" fmla="*/ 0 w 2320927"/>
                  <a:gd name="connsiteY0" fmla="*/ 0 h 166690"/>
                  <a:gd name="connsiteX1" fmla="*/ 666754 w 2320927"/>
                  <a:gd name="connsiteY1" fmla="*/ 969 h 166690"/>
                  <a:gd name="connsiteX2" fmla="*/ 671516 w 2320927"/>
                  <a:gd name="connsiteY2" fmla="*/ 166581 h 166690"/>
                  <a:gd name="connsiteX3" fmla="*/ 1807373 w 2320927"/>
                  <a:gd name="connsiteY3" fmla="*/ 166690 h 166690"/>
                  <a:gd name="connsiteX4" fmla="*/ 1807381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0 h 166690"/>
                  <a:gd name="connsiteX1" fmla="*/ 666754 w 2320927"/>
                  <a:gd name="connsiteY1" fmla="*/ 969 h 166690"/>
                  <a:gd name="connsiteX2" fmla="*/ 671516 w 2320927"/>
                  <a:gd name="connsiteY2" fmla="*/ 166581 h 166690"/>
                  <a:gd name="connsiteX3" fmla="*/ 1766816 w 2320927"/>
                  <a:gd name="connsiteY3" fmla="*/ 166690 h 166690"/>
                  <a:gd name="connsiteX4" fmla="*/ 1807381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0 h 166690"/>
                  <a:gd name="connsiteX1" fmla="*/ 666754 w 2320927"/>
                  <a:gd name="connsiteY1" fmla="*/ 969 h 166690"/>
                  <a:gd name="connsiteX2" fmla="*/ 671516 w 2320927"/>
                  <a:gd name="connsiteY2" fmla="*/ 166581 h 166690"/>
                  <a:gd name="connsiteX3" fmla="*/ 1766816 w 2320927"/>
                  <a:gd name="connsiteY3" fmla="*/ 166690 h 166690"/>
                  <a:gd name="connsiteX4" fmla="*/ 1759667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0 h 166690"/>
                  <a:gd name="connsiteX1" fmla="*/ 666754 w 2320927"/>
                  <a:gd name="connsiteY1" fmla="*/ 969 h 166690"/>
                  <a:gd name="connsiteX2" fmla="*/ 671516 w 2320927"/>
                  <a:gd name="connsiteY2" fmla="*/ 166581 h 166690"/>
                  <a:gd name="connsiteX3" fmla="*/ 1766816 w 2320927"/>
                  <a:gd name="connsiteY3" fmla="*/ 166690 h 166690"/>
                  <a:gd name="connsiteX4" fmla="*/ 1759667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0 h 166690"/>
                  <a:gd name="connsiteX1" fmla="*/ 666754 w 2320927"/>
                  <a:gd name="connsiteY1" fmla="*/ 969 h 166690"/>
                  <a:gd name="connsiteX2" fmla="*/ 671516 w 2320927"/>
                  <a:gd name="connsiteY2" fmla="*/ 166581 h 166690"/>
                  <a:gd name="connsiteX3" fmla="*/ 1766816 w 2320927"/>
                  <a:gd name="connsiteY3" fmla="*/ 166690 h 166690"/>
                  <a:gd name="connsiteX4" fmla="*/ 1759667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0 h 166690"/>
                  <a:gd name="connsiteX1" fmla="*/ 666754 w 2320927"/>
                  <a:gd name="connsiteY1" fmla="*/ 969 h 166690"/>
                  <a:gd name="connsiteX2" fmla="*/ 671516 w 2320927"/>
                  <a:gd name="connsiteY2" fmla="*/ 166581 h 166690"/>
                  <a:gd name="connsiteX3" fmla="*/ 1766816 w 2320927"/>
                  <a:gd name="connsiteY3" fmla="*/ 166690 h 166690"/>
                  <a:gd name="connsiteX4" fmla="*/ 1764439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0 h 166690"/>
                  <a:gd name="connsiteX1" fmla="*/ 681069 w 2320927"/>
                  <a:gd name="connsiteY1" fmla="*/ 969 h 166690"/>
                  <a:gd name="connsiteX2" fmla="*/ 671516 w 2320927"/>
                  <a:gd name="connsiteY2" fmla="*/ 166581 h 166690"/>
                  <a:gd name="connsiteX3" fmla="*/ 1766816 w 2320927"/>
                  <a:gd name="connsiteY3" fmla="*/ 166690 h 166690"/>
                  <a:gd name="connsiteX4" fmla="*/ 1764439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0 h 166690"/>
                  <a:gd name="connsiteX1" fmla="*/ 681069 w 2320927"/>
                  <a:gd name="connsiteY1" fmla="*/ 969 h 166690"/>
                  <a:gd name="connsiteX2" fmla="*/ 690602 w 2320927"/>
                  <a:gd name="connsiteY2" fmla="*/ 166581 h 166690"/>
                  <a:gd name="connsiteX3" fmla="*/ 1766816 w 2320927"/>
                  <a:gd name="connsiteY3" fmla="*/ 166690 h 166690"/>
                  <a:gd name="connsiteX4" fmla="*/ 1764439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0 h 166690"/>
                  <a:gd name="connsiteX1" fmla="*/ 690612 w 2320927"/>
                  <a:gd name="connsiteY1" fmla="*/ 969 h 166690"/>
                  <a:gd name="connsiteX2" fmla="*/ 690602 w 2320927"/>
                  <a:gd name="connsiteY2" fmla="*/ 166581 h 166690"/>
                  <a:gd name="connsiteX3" fmla="*/ 1766816 w 2320927"/>
                  <a:gd name="connsiteY3" fmla="*/ 166690 h 166690"/>
                  <a:gd name="connsiteX4" fmla="*/ 1764439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0 h 166690"/>
                  <a:gd name="connsiteX1" fmla="*/ 690612 w 2320927"/>
                  <a:gd name="connsiteY1" fmla="*/ 969 h 166690"/>
                  <a:gd name="connsiteX2" fmla="*/ 709462 w 2320927"/>
                  <a:gd name="connsiteY2" fmla="*/ 164916 h 166690"/>
                  <a:gd name="connsiteX3" fmla="*/ 1766816 w 2320927"/>
                  <a:gd name="connsiteY3" fmla="*/ 166690 h 166690"/>
                  <a:gd name="connsiteX4" fmla="*/ 1764439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0 h 166690"/>
                  <a:gd name="connsiteX1" fmla="*/ 709472 w 2320927"/>
                  <a:gd name="connsiteY1" fmla="*/ 969 h 166690"/>
                  <a:gd name="connsiteX2" fmla="*/ 709462 w 2320927"/>
                  <a:gd name="connsiteY2" fmla="*/ 164916 h 166690"/>
                  <a:gd name="connsiteX3" fmla="*/ 1766816 w 2320927"/>
                  <a:gd name="connsiteY3" fmla="*/ 166690 h 166690"/>
                  <a:gd name="connsiteX4" fmla="*/ 1764439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10959 h 177649"/>
                  <a:gd name="connsiteX1" fmla="*/ 709472 w 2320927"/>
                  <a:gd name="connsiteY1" fmla="*/ 11928 h 177649"/>
                  <a:gd name="connsiteX2" fmla="*/ 709462 w 2320927"/>
                  <a:gd name="connsiteY2" fmla="*/ 175875 h 177649"/>
                  <a:gd name="connsiteX3" fmla="*/ 1778603 w 2320927"/>
                  <a:gd name="connsiteY3" fmla="*/ 177649 h 177649"/>
                  <a:gd name="connsiteX4" fmla="*/ 1764439 w 2320927"/>
                  <a:gd name="connsiteY4" fmla="*/ 12519 h 177649"/>
                  <a:gd name="connsiteX5" fmla="*/ 2320927 w 2320927"/>
                  <a:gd name="connsiteY5" fmla="*/ 11426 h 177649"/>
                  <a:gd name="connsiteX0" fmla="*/ 0 w 2320927"/>
                  <a:gd name="connsiteY0" fmla="*/ 10959 h 177649"/>
                  <a:gd name="connsiteX1" fmla="*/ 709472 w 2320927"/>
                  <a:gd name="connsiteY1" fmla="*/ 11928 h 177649"/>
                  <a:gd name="connsiteX2" fmla="*/ 709462 w 2320927"/>
                  <a:gd name="connsiteY2" fmla="*/ 175875 h 177649"/>
                  <a:gd name="connsiteX3" fmla="*/ 1778603 w 2320927"/>
                  <a:gd name="connsiteY3" fmla="*/ 177649 h 177649"/>
                  <a:gd name="connsiteX4" fmla="*/ 1764439 w 2320927"/>
                  <a:gd name="connsiteY4" fmla="*/ 12519 h 177649"/>
                  <a:gd name="connsiteX5" fmla="*/ 2320927 w 2320927"/>
                  <a:gd name="connsiteY5" fmla="*/ 11426 h 177649"/>
                  <a:gd name="connsiteX0" fmla="*/ 0 w 2320927"/>
                  <a:gd name="connsiteY0" fmla="*/ 10959 h 177649"/>
                  <a:gd name="connsiteX1" fmla="*/ 709472 w 2320927"/>
                  <a:gd name="connsiteY1" fmla="*/ 11928 h 177649"/>
                  <a:gd name="connsiteX2" fmla="*/ 709462 w 2320927"/>
                  <a:gd name="connsiteY2" fmla="*/ 175875 h 177649"/>
                  <a:gd name="connsiteX3" fmla="*/ 1778603 w 2320927"/>
                  <a:gd name="connsiteY3" fmla="*/ 177649 h 177649"/>
                  <a:gd name="connsiteX4" fmla="*/ 1764439 w 2320927"/>
                  <a:gd name="connsiteY4" fmla="*/ 12519 h 177649"/>
                  <a:gd name="connsiteX5" fmla="*/ 2320927 w 2320927"/>
                  <a:gd name="connsiteY5" fmla="*/ 11426 h 177649"/>
                  <a:gd name="connsiteX0" fmla="*/ 0 w 2320927"/>
                  <a:gd name="connsiteY0" fmla="*/ 0 h 166690"/>
                  <a:gd name="connsiteX1" fmla="*/ 709472 w 2320927"/>
                  <a:gd name="connsiteY1" fmla="*/ 969 h 166690"/>
                  <a:gd name="connsiteX2" fmla="*/ 709462 w 2320927"/>
                  <a:gd name="connsiteY2" fmla="*/ 164916 h 166690"/>
                  <a:gd name="connsiteX3" fmla="*/ 1778603 w 2320927"/>
                  <a:gd name="connsiteY3" fmla="*/ 166690 h 166690"/>
                  <a:gd name="connsiteX4" fmla="*/ 1764439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0 h 178471"/>
                  <a:gd name="connsiteX1" fmla="*/ 709472 w 2320927"/>
                  <a:gd name="connsiteY1" fmla="*/ 969 h 178471"/>
                  <a:gd name="connsiteX2" fmla="*/ 709462 w 2320927"/>
                  <a:gd name="connsiteY2" fmla="*/ 164916 h 178471"/>
                  <a:gd name="connsiteX3" fmla="*/ 1778603 w 2320927"/>
                  <a:gd name="connsiteY3" fmla="*/ 166690 h 178471"/>
                  <a:gd name="connsiteX4" fmla="*/ 1771511 w 2320927"/>
                  <a:gd name="connsiteY4" fmla="*/ 1560 h 178471"/>
                  <a:gd name="connsiteX5" fmla="*/ 2320927 w 2320927"/>
                  <a:gd name="connsiteY5" fmla="*/ 467 h 178471"/>
                  <a:gd name="connsiteX0" fmla="*/ 0 w 2320927"/>
                  <a:gd name="connsiteY0" fmla="*/ 5502 h 177211"/>
                  <a:gd name="connsiteX1" fmla="*/ 709472 w 2320927"/>
                  <a:gd name="connsiteY1" fmla="*/ 6471 h 177211"/>
                  <a:gd name="connsiteX2" fmla="*/ 709462 w 2320927"/>
                  <a:gd name="connsiteY2" fmla="*/ 170418 h 177211"/>
                  <a:gd name="connsiteX3" fmla="*/ 1778603 w 2320927"/>
                  <a:gd name="connsiteY3" fmla="*/ 172192 h 177211"/>
                  <a:gd name="connsiteX4" fmla="*/ 1835129 w 2320927"/>
                  <a:gd name="connsiteY4" fmla="*/ 98493 h 177211"/>
                  <a:gd name="connsiteX5" fmla="*/ 1771511 w 2320927"/>
                  <a:gd name="connsiteY5" fmla="*/ 7062 h 177211"/>
                  <a:gd name="connsiteX6" fmla="*/ 2320927 w 2320927"/>
                  <a:gd name="connsiteY6" fmla="*/ 5969 h 177211"/>
                  <a:gd name="connsiteX0" fmla="*/ 0 w 2320927"/>
                  <a:gd name="connsiteY0" fmla="*/ 10959 h 189430"/>
                  <a:gd name="connsiteX1" fmla="*/ 709472 w 2320927"/>
                  <a:gd name="connsiteY1" fmla="*/ 11928 h 189430"/>
                  <a:gd name="connsiteX2" fmla="*/ 709462 w 2320927"/>
                  <a:gd name="connsiteY2" fmla="*/ 175875 h 189430"/>
                  <a:gd name="connsiteX3" fmla="*/ 1778603 w 2320927"/>
                  <a:gd name="connsiteY3" fmla="*/ 177649 h 189430"/>
                  <a:gd name="connsiteX4" fmla="*/ 1771511 w 2320927"/>
                  <a:gd name="connsiteY4" fmla="*/ 12519 h 189430"/>
                  <a:gd name="connsiteX5" fmla="*/ 2320927 w 2320927"/>
                  <a:gd name="connsiteY5" fmla="*/ 11426 h 189430"/>
                  <a:gd name="connsiteX0" fmla="*/ 0 w 2320927"/>
                  <a:gd name="connsiteY0" fmla="*/ 5380 h 177213"/>
                  <a:gd name="connsiteX1" fmla="*/ 709472 w 2320927"/>
                  <a:gd name="connsiteY1" fmla="*/ 6349 h 177213"/>
                  <a:gd name="connsiteX2" fmla="*/ 709462 w 2320927"/>
                  <a:gd name="connsiteY2" fmla="*/ 170296 h 177213"/>
                  <a:gd name="connsiteX3" fmla="*/ 1778603 w 2320927"/>
                  <a:gd name="connsiteY3" fmla="*/ 172070 h 177213"/>
                  <a:gd name="connsiteX4" fmla="*/ 1816270 w 2320927"/>
                  <a:gd name="connsiteY4" fmla="*/ 96706 h 177213"/>
                  <a:gd name="connsiteX5" fmla="*/ 1771511 w 2320927"/>
                  <a:gd name="connsiteY5" fmla="*/ 6940 h 177213"/>
                  <a:gd name="connsiteX6" fmla="*/ 2320927 w 2320927"/>
                  <a:gd name="connsiteY6" fmla="*/ 5847 h 177213"/>
                  <a:gd name="connsiteX0" fmla="*/ 0 w 2320927"/>
                  <a:gd name="connsiteY0" fmla="*/ 10959 h 189430"/>
                  <a:gd name="connsiteX1" fmla="*/ 709472 w 2320927"/>
                  <a:gd name="connsiteY1" fmla="*/ 11928 h 189430"/>
                  <a:gd name="connsiteX2" fmla="*/ 709462 w 2320927"/>
                  <a:gd name="connsiteY2" fmla="*/ 175875 h 189430"/>
                  <a:gd name="connsiteX3" fmla="*/ 1778603 w 2320927"/>
                  <a:gd name="connsiteY3" fmla="*/ 177649 h 189430"/>
                  <a:gd name="connsiteX4" fmla="*/ 1771511 w 2320927"/>
                  <a:gd name="connsiteY4" fmla="*/ 12519 h 189430"/>
                  <a:gd name="connsiteX5" fmla="*/ 2320927 w 2320927"/>
                  <a:gd name="connsiteY5" fmla="*/ 11426 h 189430"/>
                  <a:gd name="connsiteX0" fmla="*/ 0 w 2320927"/>
                  <a:gd name="connsiteY0" fmla="*/ 7599 h 174289"/>
                  <a:gd name="connsiteX1" fmla="*/ 709472 w 2320927"/>
                  <a:gd name="connsiteY1" fmla="*/ 8568 h 174289"/>
                  <a:gd name="connsiteX2" fmla="*/ 709462 w 2320927"/>
                  <a:gd name="connsiteY2" fmla="*/ 172515 h 174289"/>
                  <a:gd name="connsiteX3" fmla="*/ 1778603 w 2320927"/>
                  <a:gd name="connsiteY3" fmla="*/ 174289 h 174289"/>
                  <a:gd name="connsiteX4" fmla="*/ 1830415 w 2320927"/>
                  <a:gd name="connsiteY4" fmla="*/ 128897 h 174289"/>
                  <a:gd name="connsiteX5" fmla="*/ 1771511 w 2320927"/>
                  <a:gd name="connsiteY5" fmla="*/ 9159 h 174289"/>
                  <a:gd name="connsiteX6" fmla="*/ 2320927 w 2320927"/>
                  <a:gd name="connsiteY6" fmla="*/ 8066 h 174289"/>
                  <a:gd name="connsiteX0" fmla="*/ 0 w 2320927"/>
                  <a:gd name="connsiteY0" fmla="*/ 10959 h 189430"/>
                  <a:gd name="connsiteX1" fmla="*/ 709472 w 2320927"/>
                  <a:gd name="connsiteY1" fmla="*/ 11928 h 189430"/>
                  <a:gd name="connsiteX2" fmla="*/ 709462 w 2320927"/>
                  <a:gd name="connsiteY2" fmla="*/ 175875 h 189430"/>
                  <a:gd name="connsiteX3" fmla="*/ 1778603 w 2320927"/>
                  <a:gd name="connsiteY3" fmla="*/ 177649 h 189430"/>
                  <a:gd name="connsiteX4" fmla="*/ 1771511 w 2320927"/>
                  <a:gd name="connsiteY4" fmla="*/ 12519 h 189430"/>
                  <a:gd name="connsiteX5" fmla="*/ 2320927 w 2320927"/>
                  <a:gd name="connsiteY5" fmla="*/ 11426 h 189430"/>
                  <a:gd name="connsiteX0" fmla="*/ 0 w 2320927"/>
                  <a:gd name="connsiteY0" fmla="*/ 10959 h 189430"/>
                  <a:gd name="connsiteX1" fmla="*/ 709472 w 2320927"/>
                  <a:gd name="connsiteY1" fmla="*/ 11928 h 189430"/>
                  <a:gd name="connsiteX2" fmla="*/ 709462 w 2320927"/>
                  <a:gd name="connsiteY2" fmla="*/ 175875 h 189430"/>
                  <a:gd name="connsiteX3" fmla="*/ 1778603 w 2320927"/>
                  <a:gd name="connsiteY3" fmla="*/ 177649 h 189430"/>
                  <a:gd name="connsiteX4" fmla="*/ 1771511 w 2320927"/>
                  <a:gd name="connsiteY4" fmla="*/ 12519 h 189430"/>
                  <a:gd name="connsiteX5" fmla="*/ 2320927 w 2320927"/>
                  <a:gd name="connsiteY5" fmla="*/ 11426 h 189430"/>
                  <a:gd name="connsiteX0" fmla="*/ 0 w 2320927"/>
                  <a:gd name="connsiteY0" fmla="*/ 0 h 178471"/>
                  <a:gd name="connsiteX1" fmla="*/ 709472 w 2320927"/>
                  <a:gd name="connsiteY1" fmla="*/ 969 h 178471"/>
                  <a:gd name="connsiteX2" fmla="*/ 709462 w 2320927"/>
                  <a:gd name="connsiteY2" fmla="*/ 164916 h 178471"/>
                  <a:gd name="connsiteX3" fmla="*/ 1778603 w 2320927"/>
                  <a:gd name="connsiteY3" fmla="*/ 166690 h 178471"/>
                  <a:gd name="connsiteX4" fmla="*/ 1771511 w 2320927"/>
                  <a:gd name="connsiteY4" fmla="*/ 1560 h 178471"/>
                  <a:gd name="connsiteX5" fmla="*/ 2320927 w 2320927"/>
                  <a:gd name="connsiteY5" fmla="*/ 467 h 178471"/>
                  <a:gd name="connsiteX0" fmla="*/ 0 w 2320927"/>
                  <a:gd name="connsiteY0" fmla="*/ 0 h 166690"/>
                  <a:gd name="connsiteX1" fmla="*/ 709472 w 2320927"/>
                  <a:gd name="connsiteY1" fmla="*/ 969 h 166690"/>
                  <a:gd name="connsiteX2" fmla="*/ 709462 w 2320927"/>
                  <a:gd name="connsiteY2" fmla="*/ 164916 h 166690"/>
                  <a:gd name="connsiteX3" fmla="*/ 1778603 w 2320927"/>
                  <a:gd name="connsiteY3" fmla="*/ 166690 h 166690"/>
                  <a:gd name="connsiteX4" fmla="*/ 1771511 w 2320927"/>
                  <a:gd name="connsiteY4" fmla="*/ 1560 h 166690"/>
                  <a:gd name="connsiteX5" fmla="*/ 2320927 w 2320927"/>
                  <a:gd name="connsiteY5" fmla="*/ 467 h 166690"/>
                  <a:gd name="connsiteX0" fmla="*/ 0 w 2320927"/>
                  <a:gd name="connsiteY0" fmla="*/ 1770 h 180487"/>
                  <a:gd name="connsiteX1" fmla="*/ 709472 w 2320927"/>
                  <a:gd name="connsiteY1" fmla="*/ 2739 h 180487"/>
                  <a:gd name="connsiteX2" fmla="*/ 709462 w 2320927"/>
                  <a:gd name="connsiteY2" fmla="*/ 166686 h 180487"/>
                  <a:gd name="connsiteX3" fmla="*/ 1778603 w 2320927"/>
                  <a:gd name="connsiteY3" fmla="*/ 168460 h 180487"/>
                  <a:gd name="connsiteX4" fmla="*/ 1771511 w 2320927"/>
                  <a:gd name="connsiteY4" fmla="*/ 0 h 180487"/>
                  <a:gd name="connsiteX5" fmla="*/ 2320927 w 2320927"/>
                  <a:gd name="connsiteY5" fmla="*/ 2237 h 180487"/>
                  <a:gd name="connsiteX0" fmla="*/ 0 w 2320927"/>
                  <a:gd name="connsiteY0" fmla="*/ 1770 h 180487"/>
                  <a:gd name="connsiteX1" fmla="*/ 709472 w 2320927"/>
                  <a:gd name="connsiteY1" fmla="*/ 2739 h 180487"/>
                  <a:gd name="connsiteX2" fmla="*/ 709462 w 2320927"/>
                  <a:gd name="connsiteY2" fmla="*/ 166686 h 180487"/>
                  <a:gd name="connsiteX3" fmla="*/ 1778603 w 2320927"/>
                  <a:gd name="connsiteY3" fmla="*/ 168460 h 180487"/>
                  <a:gd name="connsiteX4" fmla="*/ 1771511 w 2320927"/>
                  <a:gd name="connsiteY4" fmla="*/ 0 h 180487"/>
                  <a:gd name="connsiteX5" fmla="*/ 2320927 w 2320927"/>
                  <a:gd name="connsiteY5" fmla="*/ 2237 h 180487"/>
                  <a:gd name="connsiteX0" fmla="*/ 0 w 2320927"/>
                  <a:gd name="connsiteY0" fmla="*/ 1770 h 168460"/>
                  <a:gd name="connsiteX1" fmla="*/ 709472 w 2320927"/>
                  <a:gd name="connsiteY1" fmla="*/ 2739 h 168460"/>
                  <a:gd name="connsiteX2" fmla="*/ 709462 w 2320927"/>
                  <a:gd name="connsiteY2" fmla="*/ 166686 h 168460"/>
                  <a:gd name="connsiteX3" fmla="*/ 1778603 w 2320927"/>
                  <a:gd name="connsiteY3" fmla="*/ 168460 h 168460"/>
                  <a:gd name="connsiteX4" fmla="*/ 1771511 w 2320927"/>
                  <a:gd name="connsiteY4" fmla="*/ 0 h 168460"/>
                  <a:gd name="connsiteX5" fmla="*/ 2320927 w 2320927"/>
                  <a:gd name="connsiteY5" fmla="*/ 2237 h 168460"/>
                  <a:gd name="connsiteX0" fmla="*/ 0 w 2320927"/>
                  <a:gd name="connsiteY0" fmla="*/ 13559 h 178584"/>
                  <a:gd name="connsiteX1" fmla="*/ 709472 w 2320927"/>
                  <a:gd name="connsiteY1" fmla="*/ 14528 h 178584"/>
                  <a:gd name="connsiteX2" fmla="*/ 709462 w 2320927"/>
                  <a:gd name="connsiteY2" fmla="*/ 178475 h 178584"/>
                  <a:gd name="connsiteX3" fmla="*/ 1778603 w 2320927"/>
                  <a:gd name="connsiteY3" fmla="*/ 178584 h 178584"/>
                  <a:gd name="connsiteX4" fmla="*/ 1771511 w 2320927"/>
                  <a:gd name="connsiteY4" fmla="*/ 11789 h 178584"/>
                  <a:gd name="connsiteX5" fmla="*/ 2320927 w 2320927"/>
                  <a:gd name="connsiteY5" fmla="*/ 14026 h 178584"/>
                  <a:gd name="connsiteX0" fmla="*/ 0 w 2320927"/>
                  <a:gd name="connsiteY0" fmla="*/ 13559 h 178584"/>
                  <a:gd name="connsiteX1" fmla="*/ 709472 w 2320927"/>
                  <a:gd name="connsiteY1" fmla="*/ 14528 h 178584"/>
                  <a:gd name="connsiteX2" fmla="*/ 709462 w 2320927"/>
                  <a:gd name="connsiteY2" fmla="*/ 178475 h 178584"/>
                  <a:gd name="connsiteX3" fmla="*/ 1778603 w 2320927"/>
                  <a:gd name="connsiteY3" fmla="*/ 178584 h 178584"/>
                  <a:gd name="connsiteX4" fmla="*/ 1771511 w 2320927"/>
                  <a:gd name="connsiteY4" fmla="*/ 11789 h 178584"/>
                  <a:gd name="connsiteX5" fmla="*/ 2320927 w 2320927"/>
                  <a:gd name="connsiteY5" fmla="*/ 14026 h 178584"/>
                  <a:gd name="connsiteX0" fmla="*/ 0 w 2320927"/>
                  <a:gd name="connsiteY0" fmla="*/ 1770 h 166795"/>
                  <a:gd name="connsiteX1" fmla="*/ 709472 w 2320927"/>
                  <a:gd name="connsiteY1" fmla="*/ 2739 h 166795"/>
                  <a:gd name="connsiteX2" fmla="*/ 709462 w 2320927"/>
                  <a:gd name="connsiteY2" fmla="*/ 166686 h 166795"/>
                  <a:gd name="connsiteX3" fmla="*/ 1778603 w 2320927"/>
                  <a:gd name="connsiteY3" fmla="*/ 166795 h 166795"/>
                  <a:gd name="connsiteX4" fmla="*/ 1771511 w 2320927"/>
                  <a:gd name="connsiteY4" fmla="*/ 0 h 166795"/>
                  <a:gd name="connsiteX5" fmla="*/ 2320927 w 2320927"/>
                  <a:gd name="connsiteY5" fmla="*/ 2237 h 166795"/>
                  <a:gd name="connsiteX0" fmla="*/ 0 w 2320927"/>
                  <a:gd name="connsiteY0" fmla="*/ 3435 h 180909"/>
                  <a:gd name="connsiteX1" fmla="*/ 709472 w 2320927"/>
                  <a:gd name="connsiteY1" fmla="*/ 4404 h 180909"/>
                  <a:gd name="connsiteX2" fmla="*/ 709462 w 2320927"/>
                  <a:gd name="connsiteY2" fmla="*/ 168351 h 180909"/>
                  <a:gd name="connsiteX3" fmla="*/ 1778603 w 2320927"/>
                  <a:gd name="connsiteY3" fmla="*/ 168460 h 180909"/>
                  <a:gd name="connsiteX4" fmla="*/ 1773868 w 2320927"/>
                  <a:gd name="connsiteY4" fmla="*/ 0 h 180909"/>
                  <a:gd name="connsiteX5" fmla="*/ 2320927 w 2320927"/>
                  <a:gd name="connsiteY5" fmla="*/ 3902 h 180909"/>
                  <a:gd name="connsiteX0" fmla="*/ 0 w 2320927"/>
                  <a:gd name="connsiteY0" fmla="*/ 7933 h 179992"/>
                  <a:gd name="connsiteX1" fmla="*/ 709472 w 2320927"/>
                  <a:gd name="connsiteY1" fmla="*/ 8902 h 179992"/>
                  <a:gd name="connsiteX2" fmla="*/ 709462 w 2320927"/>
                  <a:gd name="connsiteY2" fmla="*/ 172849 h 179992"/>
                  <a:gd name="connsiteX3" fmla="*/ 1778603 w 2320927"/>
                  <a:gd name="connsiteY3" fmla="*/ 172958 h 179992"/>
                  <a:gd name="connsiteX4" fmla="*/ 1825700 w 2320927"/>
                  <a:gd name="connsiteY4" fmla="*/ 77614 h 179992"/>
                  <a:gd name="connsiteX5" fmla="*/ 1773868 w 2320927"/>
                  <a:gd name="connsiteY5" fmla="*/ 4498 h 179992"/>
                  <a:gd name="connsiteX6" fmla="*/ 2320927 w 2320927"/>
                  <a:gd name="connsiteY6" fmla="*/ 8400 h 179992"/>
                  <a:gd name="connsiteX0" fmla="*/ 0 w 2320927"/>
                  <a:gd name="connsiteY0" fmla="*/ 14945 h 192419"/>
                  <a:gd name="connsiteX1" fmla="*/ 709472 w 2320927"/>
                  <a:gd name="connsiteY1" fmla="*/ 15914 h 192419"/>
                  <a:gd name="connsiteX2" fmla="*/ 709462 w 2320927"/>
                  <a:gd name="connsiteY2" fmla="*/ 179861 h 192419"/>
                  <a:gd name="connsiteX3" fmla="*/ 1778603 w 2320927"/>
                  <a:gd name="connsiteY3" fmla="*/ 179970 h 192419"/>
                  <a:gd name="connsiteX4" fmla="*/ 1773868 w 2320927"/>
                  <a:gd name="connsiteY4" fmla="*/ 11510 h 192419"/>
                  <a:gd name="connsiteX5" fmla="*/ 2320927 w 2320927"/>
                  <a:gd name="connsiteY5" fmla="*/ 15412 h 192419"/>
                  <a:gd name="connsiteX0" fmla="*/ 0 w 2320927"/>
                  <a:gd name="connsiteY0" fmla="*/ 14945 h 192419"/>
                  <a:gd name="connsiteX1" fmla="*/ 709472 w 2320927"/>
                  <a:gd name="connsiteY1" fmla="*/ 15914 h 192419"/>
                  <a:gd name="connsiteX2" fmla="*/ 709462 w 2320927"/>
                  <a:gd name="connsiteY2" fmla="*/ 179861 h 192419"/>
                  <a:gd name="connsiteX3" fmla="*/ 1778603 w 2320927"/>
                  <a:gd name="connsiteY3" fmla="*/ 179970 h 192419"/>
                  <a:gd name="connsiteX4" fmla="*/ 1773868 w 2320927"/>
                  <a:gd name="connsiteY4" fmla="*/ 11510 h 192419"/>
                  <a:gd name="connsiteX5" fmla="*/ 2320927 w 2320927"/>
                  <a:gd name="connsiteY5" fmla="*/ 15412 h 192419"/>
                  <a:gd name="connsiteX0" fmla="*/ 0 w 2320927"/>
                  <a:gd name="connsiteY0" fmla="*/ 3435 h 180909"/>
                  <a:gd name="connsiteX1" fmla="*/ 709472 w 2320927"/>
                  <a:gd name="connsiteY1" fmla="*/ 4404 h 180909"/>
                  <a:gd name="connsiteX2" fmla="*/ 709462 w 2320927"/>
                  <a:gd name="connsiteY2" fmla="*/ 168351 h 180909"/>
                  <a:gd name="connsiteX3" fmla="*/ 1778603 w 2320927"/>
                  <a:gd name="connsiteY3" fmla="*/ 168460 h 180909"/>
                  <a:gd name="connsiteX4" fmla="*/ 1773868 w 2320927"/>
                  <a:gd name="connsiteY4" fmla="*/ 0 h 180909"/>
                  <a:gd name="connsiteX5" fmla="*/ 2320927 w 2320927"/>
                  <a:gd name="connsiteY5" fmla="*/ 3902 h 180909"/>
                  <a:gd name="connsiteX0" fmla="*/ 0 w 2320927"/>
                  <a:gd name="connsiteY0" fmla="*/ 3435 h 168460"/>
                  <a:gd name="connsiteX1" fmla="*/ 709472 w 2320927"/>
                  <a:gd name="connsiteY1" fmla="*/ 4404 h 168460"/>
                  <a:gd name="connsiteX2" fmla="*/ 709462 w 2320927"/>
                  <a:gd name="connsiteY2" fmla="*/ 168351 h 168460"/>
                  <a:gd name="connsiteX3" fmla="*/ 1778603 w 2320927"/>
                  <a:gd name="connsiteY3" fmla="*/ 168460 h 168460"/>
                  <a:gd name="connsiteX4" fmla="*/ 1773868 w 2320927"/>
                  <a:gd name="connsiteY4" fmla="*/ 0 h 168460"/>
                  <a:gd name="connsiteX5" fmla="*/ 2320927 w 2320927"/>
                  <a:gd name="connsiteY5" fmla="*/ 3902 h 168460"/>
                  <a:gd name="connsiteX0" fmla="*/ 0 w 2320927"/>
                  <a:gd name="connsiteY0" fmla="*/ 104 h 177331"/>
                  <a:gd name="connsiteX1" fmla="*/ 709472 w 2320927"/>
                  <a:gd name="connsiteY1" fmla="*/ 1073 h 177331"/>
                  <a:gd name="connsiteX2" fmla="*/ 709462 w 2320927"/>
                  <a:gd name="connsiteY2" fmla="*/ 165020 h 177331"/>
                  <a:gd name="connsiteX3" fmla="*/ 1778603 w 2320927"/>
                  <a:gd name="connsiteY3" fmla="*/ 165129 h 177331"/>
                  <a:gd name="connsiteX4" fmla="*/ 1773868 w 2320927"/>
                  <a:gd name="connsiteY4" fmla="*/ 0 h 177331"/>
                  <a:gd name="connsiteX5" fmla="*/ 2320927 w 2320927"/>
                  <a:gd name="connsiteY5" fmla="*/ 571 h 177331"/>
                  <a:gd name="connsiteX0" fmla="*/ 0 w 2320927"/>
                  <a:gd name="connsiteY0" fmla="*/ 104 h 177332"/>
                  <a:gd name="connsiteX1" fmla="*/ 709472 w 2320927"/>
                  <a:gd name="connsiteY1" fmla="*/ 1073 h 177332"/>
                  <a:gd name="connsiteX2" fmla="*/ 709462 w 2320927"/>
                  <a:gd name="connsiteY2" fmla="*/ 165020 h 177332"/>
                  <a:gd name="connsiteX3" fmla="*/ 1778603 w 2320927"/>
                  <a:gd name="connsiteY3" fmla="*/ 165129 h 177332"/>
                  <a:gd name="connsiteX4" fmla="*/ 1773868 w 2320927"/>
                  <a:gd name="connsiteY4" fmla="*/ 0 h 177332"/>
                  <a:gd name="connsiteX5" fmla="*/ 2320927 w 2320927"/>
                  <a:gd name="connsiteY5" fmla="*/ 571 h 177332"/>
                  <a:gd name="connsiteX0" fmla="*/ 0 w 2320927"/>
                  <a:gd name="connsiteY0" fmla="*/ 104 h 165129"/>
                  <a:gd name="connsiteX1" fmla="*/ 709472 w 2320927"/>
                  <a:gd name="connsiteY1" fmla="*/ 1073 h 165129"/>
                  <a:gd name="connsiteX2" fmla="*/ 709462 w 2320927"/>
                  <a:gd name="connsiteY2" fmla="*/ 165020 h 165129"/>
                  <a:gd name="connsiteX3" fmla="*/ 1778603 w 2320927"/>
                  <a:gd name="connsiteY3" fmla="*/ 165129 h 165129"/>
                  <a:gd name="connsiteX4" fmla="*/ 1773868 w 2320927"/>
                  <a:gd name="connsiteY4" fmla="*/ 0 h 165129"/>
                  <a:gd name="connsiteX5" fmla="*/ 2320927 w 2320927"/>
                  <a:gd name="connsiteY5" fmla="*/ 571 h 165129"/>
                  <a:gd name="connsiteX0" fmla="*/ 0 w 2320927"/>
                  <a:gd name="connsiteY0" fmla="*/ 104 h 177332"/>
                  <a:gd name="connsiteX1" fmla="*/ 709472 w 2320927"/>
                  <a:gd name="connsiteY1" fmla="*/ 1073 h 177332"/>
                  <a:gd name="connsiteX2" fmla="*/ 709462 w 2320927"/>
                  <a:gd name="connsiteY2" fmla="*/ 165020 h 177332"/>
                  <a:gd name="connsiteX3" fmla="*/ 1778603 w 2320927"/>
                  <a:gd name="connsiteY3" fmla="*/ 165129 h 177332"/>
                  <a:gd name="connsiteX4" fmla="*/ 1776225 w 2320927"/>
                  <a:gd name="connsiteY4" fmla="*/ 0 h 177332"/>
                  <a:gd name="connsiteX5" fmla="*/ 2320927 w 2320927"/>
                  <a:gd name="connsiteY5" fmla="*/ 571 h 177332"/>
                  <a:gd name="connsiteX0" fmla="*/ 0 w 2320927"/>
                  <a:gd name="connsiteY0" fmla="*/ 104 h 177332"/>
                  <a:gd name="connsiteX1" fmla="*/ 709472 w 2320927"/>
                  <a:gd name="connsiteY1" fmla="*/ 1073 h 177332"/>
                  <a:gd name="connsiteX2" fmla="*/ 709462 w 2320927"/>
                  <a:gd name="connsiteY2" fmla="*/ 165020 h 177332"/>
                  <a:gd name="connsiteX3" fmla="*/ 1778603 w 2320927"/>
                  <a:gd name="connsiteY3" fmla="*/ 165129 h 177332"/>
                  <a:gd name="connsiteX4" fmla="*/ 1776225 w 2320927"/>
                  <a:gd name="connsiteY4" fmla="*/ 0 h 177332"/>
                  <a:gd name="connsiteX5" fmla="*/ 2320927 w 2320927"/>
                  <a:gd name="connsiteY5" fmla="*/ 571 h 177332"/>
                  <a:gd name="connsiteX0" fmla="*/ 0 w 2320927"/>
                  <a:gd name="connsiteY0" fmla="*/ 104 h 165129"/>
                  <a:gd name="connsiteX1" fmla="*/ 709472 w 2320927"/>
                  <a:gd name="connsiteY1" fmla="*/ 1073 h 165129"/>
                  <a:gd name="connsiteX2" fmla="*/ 709462 w 2320927"/>
                  <a:gd name="connsiteY2" fmla="*/ 165020 h 165129"/>
                  <a:gd name="connsiteX3" fmla="*/ 1778603 w 2320927"/>
                  <a:gd name="connsiteY3" fmla="*/ 165129 h 165129"/>
                  <a:gd name="connsiteX4" fmla="*/ 1776225 w 2320927"/>
                  <a:gd name="connsiteY4" fmla="*/ 0 h 165129"/>
                  <a:gd name="connsiteX5" fmla="*/ 2320927 w 2320927"/>
                  <a:gd name="connsiteY5" fmla="*/ 571 h 165129"/>
                  <a:gd name="connsiteX0" fmla="*/ 0 w 2280851"/>
                  <a:gd name="connsiteY0" fmla="*/ 104 h 165129"/>
                  <a:gd name="connsiteX1" fmla="*/ 669396 w 2280851"/>
                  <a:gd name="connsiteY1" fmla="*/ 1073 h 165129"/>
                  <a:gd name="connsiteX2" fmla="*/ 669386 w 2280851"/>
                  <a:gd name="connsiteY2" fmla="*/ 165020 h 165129"/>
                  <a:gd name="connsiteX3" fmla="*/ 1738527 w 2280851"/>
                  <a:gd name="connsiteY3" fmla="*/ 165129 h 165129"/>
                  <a:gd name="connsiteX4" fmla="*/ 1736149 w 2280851"/>
                  <a:gd name="connsiteY4" fmla="*/ 0 h 165129"/>
                  <a:gd name="connsiteX5" fmla="*/ 2280851 w 2280851"/>
                  <a:gd name="connsiteY5" fmla="*/ 571 h 165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80851" h="165129">
                    <a:moveTo>
                      <a:pt x="0" y="104"/>
                    </a:moveTo>
                    <a:lnTo>
                      <a:pt x="669396" y="1073"/>
                    </a:lnTo>
                    <a:cubicBezTo>
                      <a:pt x="669393" y="56277"/>
                      <a:pt x="669389" y="109816"/>
                      <a:pt x="669386" y="165020"/>
                    </a:cubicBezTo>
                    <a:lnTo>
                      <a:pt x="1738527" y="165129"/>
                    </a:lnTo>
                    <a:cubicBezTo>
                      <a:pt x="1737734" y="110086"/>
                      <a:pt x="1736942" y="55043"/>
                      <a:pt x="1736149" y="0"/>
                    </a:cubicBezTo>
                    <a:lnTo>
                      <a:pt x="2280851" y="571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870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4113</TotalTime>
  <Words>215</Words>
  <Application>Microsoft Office PowerPoint</Application>
  <PresentationFormat>Breedbeeld</PresentationFormat>
  <Paragraphs>117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Marja</dc:creator>
  <cp:lastModifiedBy>H Harbers</cp:lastModifiedBy>
  <cp:revision>123</cp:revision>
  <cp:lastPrinted>2019-09-20T07:52:55Z</cp:lastPrinted>
  <dcterms:created xsi:type="dcterms:W3CDTF">2019-08-17T13:12:35Z</dcterms:created>
  <dcterms:modified xsi:type="dcterms:W3CDTF">2019-12-05T14:19:04Z</dcterms:modified>
</cp:coreProperties>
</file>